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TI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76" r:id="rId4"/>
  </p:sldMasterIdLst>
  <p:notesMasterIdLst>
    <p:notesMasterId r:id="rId59"/>
  </p:notesMasterIdLst>
  <p:handoutMasterIdLst>
    <p:handoutMasterId r:id="rId60"/>
  </p:handoutMasterIdLst>
  <p:sldIdLst>
    <p:sldId id="256" r:id="rId5"/>
    <p:sldId id="261" r:id="rId6"/>
    <p:sldId id="275" r:id="rId7"/>
    <p:sldId id="276" r:id="rId8"/>
    <p:sldId id="277" r:id="rId9"/>
    <p:sldId id="278" r:id="rId10"/>
    <p:sldId id="279" r:id="rId11"/>
    <p:sldId id="280" r:id="rId12"/>
    <p:sldId id="281" r:id="rId13"/>
    <p:sldId id="282" r:id="rId14"/>
    <p:sldId id="283" r:id="rId15"/>
    <p:sldId id="285" r:id="rId16"/>
    <p:sldId id="284" r:id="rId17"/>
    <p:sldId id="286" r:id="rId18"/>
    <p:sldId id="287" r:id="rId19"/>
    <p:sldId id="288" r:id="rId20"/>
    <p:sldId id="289" r:id="rId21"/>
    <p:sldId id="291" r:id="rId22"/>
    <p:sldId id="292" r:id="rId23"/>
    <p:sldId id="293" r:id="rId24"/>
    <p:sldId id="294" r:id="rId25"/>
    <p:sldId id="290" r:id="rId26"/>
    <p:sldId id="295" r:id="rId27"/>
    <p:sldId id="296" r:id="rId28"/>
    <p:sldId id="297" r:id="rId29"/>
    <p:sldId id="298" r:id="rId30"/>
    <p:sldId id="299" r:id="rId31"/>
    <p:sldId id="300" r:id="rId32"/>
    <p:sldId id="301" r:id="rId33"/>
    <p:sldId id="302" r:id="rId34"/>
    <p:sldId id="303" r:id="rId35"/>
    <p:sldId id="304" r:id="rId36"/>
    <p:sldId id="305" r:id="rId37"/>
    <p:sldId id="306" r:id="rId38"/>
    <p:sldId id="308" r:id="rId39"/>
    <p:sldId id="309" r:id="rId40"/>
    <p:sldId id="310" r:id="rId41"/>
    <p:sldId id="311" r:id="rId42"/>
    <p:sldId id="312" r:id="rId43"/>
    <p:sldId id="313" r:id="rId44"/>
    <p:sldId id="314" r:id="rId45"/>
    <p:sldId id="315" r:id="rId46"/>
    <p:sldId id="316" r:id="rId47"/>
    <p:sldId id="317" r:id="rId48"/>
    <p:sldId id="318" r:id="rId49"/>
    <p:sldId id="319" r:id="rId50"/>
    <p:sldId id="320" r:id="rId51"/>
    <p:sldId id="321" r:id="rId52"/>
    <p:sldId id="322" r:id="rId53"/>
    <p:sldId id="323" r:id="rId54"/>
    <p:sldId id="324" r:id="rId55"/>
    <p:sldId id="325" r:id="rId56"/>
    <p:sldId id="326" r:id="rId57"/>
    <p:sldId id="274" r:id="rId5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Mở đầu" id="{F709D96A-2BCD-44ED-84A5-DB3E93C399ED}">
          <p14:sldIdLst>
            <p14:sldId id="256"/>
            <p14:sldId id="261"/>
          </p14:sldIdLst>
        </p14:section>
        <p14:section name="Chương 1" id="{56AE0155-240D-4C0A-8E04-EB4A51B5E777}">
          <p14:sldIdLst>
            <p14:sldId id="275"/>
            <p14:sldId id="276"/>
            <p14:sldId id="277"/>
            <p14:sldId id="278"/>
          </p14:sldIdLst>
        </p14:section>
        <p14:section name="Chương 2" id="{EF2CFAB0-6AD9-44A1-93E1-641829EFED70}">
          <p14:sldIdLst>
            <p14:sldId id="279"/>
            <p14:sldId id="280"/>
            <p14:sldId id="281"/>
            <p14:sldId id="282"/>
            <p14:sldId id="283"/>
            <p14:sldId id="285"/>
            <p14:sldId id="284"/>
            <p14:sldId id="286"/>
            <p14:sldId id="287"/>
            <p14:sldId id="288"/>
            <p14:sldId id="289"/>
            <p14:sldId id="291"/>
            <p14:sldId id="292"/>
            <p14:sldId id="293"/>
            <p14:sldId id="294"/>
            <p14:sldId id="290"/>
            <p14:sldId id="295"/>
            <p14:sldId id="296"/>
            <p14:sldId id="297"/>
            <p14:sldId id="298"/>
          </p14:sldIdLst>
        </p14:section>
        <p14:section name="Chương 3" id="{970DEFCD-E8B3-4CCC-874B-04A484E1E524}">
          <p14:sldIdLst>
            <p14:sldId id="299"/>
            <p14:sldId id="300"/>
            <p14:sldId id="301"/>
            <p14:sldId id="302"/>
            <p14:sldId id="303"/>
            <p14:sldId id="304"/>
            <p14:sldId id="305"/>
            <p14:sldId id="306"/>
            <p14:sldId id="308"/>
            <p14:sldId id="309"/>
          </p14:sldIdLst>
        </p14:section>
        <p14:section name="Chương 4" id="{A4EBBAB1-55B8-4BD9-BEA6-EAA1DA28E186}">
          <p14:sldIdLst>
            <p14:sldId id="310"/>
            <p14:sldId id="311"/>
            <p14:sldId id="312"/>
            <p14:sldId id="313"/>
            <p14:sldId id="314"/>
          </p14:sldIdLst>
        </p14:section>
        <p14:section name="Chương 5" id="{6AE78B1F-BE8D-408A-8790-B867732994CA}">
          <p14:sldIdLst>
            <p14:sldId id="315"/>
            <p14:sldId id="316"/>
            <p14:sldId id="317"/>
            <p14:sldId id="318"/>
            <p14:sldId id="319"/>
            <p14:sldId id="320"/>
            <p14:sldId id="321"/>
            <p14:sldId id="322"/>
          </p14:sldIdLst>
        </p14:section>
        <p14:section name="Chương 6" id="{CFA10782-BDD8-4447-9ABC-3573478EAA79}">
          <p14:sldIdLst>
            <p14:sldId id="323"/>
            <p14:sldId id="324"/>
            <p14:sldId id="325"/>
            <p14:sldId id="326"/>
            <p14:sldId id="274"/>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65BEECD-0D8A-4071-8336-B68267230E25}" v="276" dt="2024-06-07T11:33:41.72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p:scale>
          <a:sx n="75" d="100"/>
          <a:sy n="75" d="100"/>
        </p:scale>
        <p:origin x="902" y="144"/>
      </p:cViewPr>
      <p:guideLst/>
    </p:cSldViewPr>
  </p:slideViewPr>
  <p:notesTextViewPr>
    <p:cViewPr>
      <p:scale>
        <a:sx n="1" d="1"/>
        <a:sy n="1" d="1"/>
      </p:scale>
      <p:origin x="0" y="0"/>
    </p:cViewPr>
  </p:notesTextViewPr>
  <p:notesViewPr>
    <p:cSldViewPr snapToGrid="0">
      <p:cViewPr varScale="1">
        <p:scale>
          <a:sx n="68" d="100"/>
          <a:sy n="68" d="100"/>
        </p:scale>
        <p:origin x="3288" y="84"/>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5" Type="http://schemas.openxmlformats.org/officeDocument/2006/relationships/slide" Target="slides/slide1.xml"/><Relationship Id="rId61" Type="http://schemas.openxmlformats.org/officeDocument/2006/relationships/presProps" Target="presProp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notesMaster" Target="notesMasters/notesMaster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handoutMaster" Target="handoutMasters/handoutMaster1.xml"/><Relationship Id="rId65"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C45E872-1A40-4FE7-986C-59F628C1EA5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CB9F5374-08E9-4C85-B7A7-3F19604B539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AEA06F1-B57D-406B-8F09-B1FDC0D0B1F3}" type="datetimeFigureOut">
              <a:rPr lang="en-US" smtClean="0"/>
              <a:t>6/7/2024</a:t>
            </a:fld>
            <a:endParaRPr lang="en-US" dirty="0"/>
          </a:p>
        </p:txBody>
      </p:sp>
      <p:sp>
        <p:nvSpPr>
          <p:cNvPr id="4" name="Footer Placeholder 3">
            <a:extLst>
              <a:ext uri="{FF2B5EF4-FFF2-40B4-BE49-F238E27FC236}">
                <a16:creationId xmlns:a16="http://schemas.microsoft.com/office/drawing/2014/main" id="{937FACC5-BCFD-4649-8006-C71939BACE6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DD146B17-7076-4944-A4A2-FD49936A332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97EDE44-B1FC-494A-A972-62DC7CABB271}" type="slidenum">
              <a:rPr lang="en-US" smtClean="0"/>
              <a:t>‹#›</a:t>
            </a:fld>
            <a:endParaRPr lang="en-US" dirty="0"/>
          </a:p>
        </p:txBody>
      </p:sp>
    </p:spTree>
    <p:extLst>
      <p:ext uri="{BB962C8B-B14F-4D97-AF65-F5344CB8AC3E}">
        <p14:creationId xmlns:p14="http://schemas.microsoft.com/office/powerpoint/2010/main" val="70568954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237F2BD-238E-42D0-B670-F788A50DBDE8}" type="datetimeFigureOut">
              <a:rPr lang="en-US" smtClean="0"/>
              <a:t>6/7/2024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8E8DF69-FFB1-4D3A-9D8C-5887E79674D9}" type="slidenum">
              <a:rPr lang="en-US" smtClean="0"/>
              <a:t>‹#›</a:t>
            </a:fld>
            <a:endParaRPr lang="en-US" dirty="0"/>
          </a:p>
        </p:txBody>
      </p:sp>
    </p:spTree>
    <p:extLst>
      <p:ext uri="{BB962C8B-B14F-4D97-AF65-F5344CB8AC3E}">
        <p14:creationId xmlns:p14="http://schemas.microsoft.com/office/powerpoint/2010/main" val="37664761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8E8DF69-FFB1-4D3A-9D8C-5887E79674D9}" type="slidenum">
              <a:rPr lang="en-US" smtClean="0"/>
              <a:t>1</a:t>
            </a:fld>
            <a:endParaRPr lang="en-US" dirty="0"/>
          </a:p>
        </p:txBody>
      </p:sp>
    </p:spTree>
    <p:extLst>
      <p:ext uri="{BB962C8B-B14F-4D97-AF65-F5344CB8AC3E}">
        <p14:creationId xmlns:p14="http://schemas.microsoft.com/office/powerpoint/2010/main" val="13045575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2"/>
        <p:cNvGrpSpPr/>
        <p:nvPr/>
      </p:nvGrpSpPr>
      <p:grpSpPr>
        <a:xfrm>
          <a:off x="0" y="0"/>
          <a:ext cx="0" cy="0"/>
          <a:chOff x="0" y="0"/>
          <a:chExt cx="0" cy="0"/>
        </a:xfrm>
      </p:grpSpPr>
      <p:sp>
        <p:nvSpPr>
          <p:cNvPr id="1723" name="Google Shape;1723;g10842fbfebe_0_1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4" name="Google Shape;1724;g10842fbfebe_0_1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êu đề Bản chiếu">
    <p:spTree>
      <p:nvGrpSpPr>
        <p:cNvPr id="1" name=""/>
        <p:cNvGrpSpPr/>
        <p:nvPr/>
      </p:nvGrpSpPr>
      <p:grpSpPr>
        <a:xfrm>
          <a:off x="0" y="0"/>
          <a:ext cx="0" cy="0"/>
          <a:chOff x="0" y="0"/>
          <a:chExt cx="0" cy="0"/>
        </a:xfrm>
      </p:grpSpPr>
      <p:sp>
        <p:nvSpPr>
          <p:cNvPr id="7" name="Rectangle 6"/>
          <p:cNvSpPr>
            <a:spLocks noChangeAspect="1"/>
          </p:cNvSpPr>
          <p:nvPr/>
        </p:nvSpPr>
        <p:spPr>
          <a:xfrm>
            <a:off x="231140" y="243840"/>
            <a:ext cx="11724640" cy="6377939"/>
          </a:xfrm>
          <a:prstGeom prst="rect">
            <a:avLst/>
          </a:prstGeom>
          <a:solidFill>
            <a:schemeClr val="accent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109980" y="882376"/>
            <a:ext cx="9966960" cy="2926080"/>
          </a:xfrm>
        </p:spPr>
        <p:txBody>
          <a:bodyPr anchor="b">
            <a:normAutofit/>
          </a:bodyPr>
          <a:lstStyle>
            <a:lvl1pPr algn="ctr">
              <a:lnSpc>
                <a:spcPct val="85000"/>
              </a:lnSpc>
              <a:defRPr sz="7200" b="1" cap="all" baseline="0">
                <a:solidFill>
                  <a:srgbClr val="FFFFFF"/>
                </a:solidFill>
              </a:defRPr>
            </a:lvl1pPr>
          </a:lstStyle>
          <a:p>
            <a:r>
              <a:rPr lang="vi-VN" noProof="0"/>
              <a:t>Bấm để sửa kiểu tiêu đề Bản cái</a:t>
            </a:r>
            <a:endParaRPr lang="en-US" noProof="0"/>
          </a:p>
        </p:txBody>
      </p:sp>
      <p:sp>
        <p:nvSpPr>
          <p:cNvPr id="3" name="Subtitle 2"/>
          <p:cNvSpPr>
            <a:spLocks noGrp="1"/>
          </p:cNvSpPr>
          <p:nvPr>
            <p:ph type="subTitle" idx="1"/>
          </p:nvPr>
        </p:nvSpPr>
        <p:spPr>
          <a:xfrm>
            <a:off x="1709530" y="3869634"/>
            <a:ext cx="8767860" cy="1388165"/>
          </a:xfrm>
        </p:spPr>
        <p:txBody>
          <a:bodyPr>
            <a:normAutofit/>
          </a:bodyPr>
          <a:lstStyle>
            <a:lvl1pPr marL="0" indent="0" algn="ctr">
              <a:buNone/>
              <a:defRPr sz="2200">
                <a:solidFill>
                  <a:srgbClr val="FFFFFF"/>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vi-VN" noProof="0"/>
              <a:t>Bấm để chỉnh sửa kiểu tiêu đề phụ của Bản cái</a:t>
            </a:r>
            <a:endParaRPr lang="en-US" noProof="0"/>
          </a:p>
        </p:txBody>
      </p:sp>
      <p:sp>
        <p:nvSpPr>
          <p:cNvPr id="4" name="Date Placeholder 3"/>
          <p:cNvSpPr>
            <a:spLocks noGrp="1"/>
          </p:cNvSpPr>
          <p:nvPr>
            <p:ph type="dt" sz="half" idx="10"/>
          </p:nvPr>
        </p:nvSpPr>
        <p:spPr/>
        <p:txBody>
          <a:bodyPr/>
          <a:lstStyle>
            <a:lvl1pPr>
              <a:defRPr>
                <a:solidFill>
                  <a:srgbClr val="FFFFFF"/>
                </a:solidFill>
              </a:defRPr>
            </a:lvl1pPr>
          </a:lstStyle>
          <a:p>
            <a:fld id="{9AB3A824-1A51-4B26-AD58-A6D8E14F6C04}" type="datetimeFigureOut">
              <a:rPr lang="en-US" noProof="0" smtClean="0"/>
              <a:t>6/7/2024</a:t>
            </a:fld>
            <a:endParaRPr lang="en-US" noProof="0" dirty="0"/>
          </a:p>
        </p:txBody>
      </p:sp>
      <p:sp>
        <p:nvSpPr>
          <p:cNvPr id="5" name="Footer Placeholder 4"/>
          <p:cNvSpPr>
            <a:spLocks noGrp="1"/>
          </p:cNvSpPr>
          <p:nvPr>
            <p:ph type="ftr" sz="quarter" idx="11"/>
          </p:nvPr>
        </p:nvSpPr>
        <p:spPr/>
        <p:txBody>
          <a:bodyPr/>
          <a:lstStyle>
            <a:lvl1pPr>
              <a:defRPr>
                <a:solidFill>
                  <a:srgbClr val="FFFFFF"/>
                </a:solidFill>
              </a:defRPr>
            </a:lvl1pPr>
          </a:lstStyle>
          <a:p>
            <a:r>
              <a:rPr lang="en-US" noProof="0" dirty="0"/>
              <a:t>
              </a:t>
            </a:r>
          </a:p>
        </p:txBody>
      </p:sp>
      <p:sp>
        <p:nvSpPr>
          <p:cNvPr id="6" name="Slide Number Placeholder 5"/>
          <p:cNvSpPr>
            <a:spLocks noGrp="1"/>
          </p:cNvSpPr>
          <p:nvPr>
            <p:ph type="sldNum" sz="quarter" idx="12"/>
          </p:nvPr>
        </p:nvSpPr>
        <p:spPr/>
        <p:txBody>
          <a:bodyPr/>
          <a:lstStyle>
            <a:lvl1pPr>
              <a:defRPr>
                <a:solidFill>
                  <a:srgbClr val="FFFFFF"/>
                </a:solidFill>
              </a:defRPr>
            </a:lvl1pPr>
          </a:lstStyle>
          <a:p>
            <a:fld id="{6D22F896-40B5-4ADD-8801-0D06FADFA095}" type="slidenum">
              <a:rPr lang="en-US" noProof="0" smtClean="0"/>
              <a:t>‹#›</a:t>
            </a:fld>
            <a:endParaRPr lang="en-US" noProof="0" dirty="0"/>
          </a:p>
        </p:txBody>
      </p:sp>
      <p:cxnSp>
        <p:nvCxnSpPr>
          <p:cNvPr id="8" name="Straight Connector 7"/>
          <p:cNvCxnSpPr/>
          <p:nvPr/>
        </p:nvCxnSpPr>
        <p:spPr>
          <a:xfrm>
            <a:off x="1978660" y="3733800"/>
            <a:ext cx="8229601"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51787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êu đề và Văn bản Dọc">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noProof="0"/>
              <a:t>Bấm để sửa kiểu tiêu đề Bản cái</a:t>
            </a:r>
            <a:endParaRPr lang="en-US" noProof="0"/>
          </a:p>
        </p:txBody>
      </p:sp>
      <p:sp>
        <p:nvSpPr>
          <p:cNvPr id="3" name="Vertical Text Placeholder 2"/>
          <p:cNvSpPr>
            <a:spLocks noGrp="1"/>
          </p:cNvSpPr>
          <p:nvPr>
            <p:ph type="body" orient="vert" idx="1"/>
          </p:nvPr>
        </p:nvSpPr>
        <p:spPr/>
        <p:txBody>
          <a:bodyPr vert="eaVert"/>
          <a:lstStyle/>
          <a:p>
            <a:pPr lvl="0"/>
            <a:r>
              <a:rPr lang="vi-VN" noProof="0"/>
              <a:t>Bấm để chỉnh sửa kiểu văn bản của Bản cái</a:t>
            </a:r>
          </a:p>
          <a:p>
            <a:pPr lvl="1"/>
            <a:r>
              <a:rPr lang="vi-VN" noProof="0"/>
              <a:t>Mức hai</a:t>
            </a:r>
          </a:p>
          <a:p>
            <a:pPr lvl="2"/>
            <a:r>
              <a:rPr lang="vi-VN" noProof="0"/>
              <a:t>Mức ba</a:t>
            </a:r>
          </a:p>
          <a:p>
            <a:pPr lvl="3"/>
            <a:r>
              <a:rPr lang="vi-VN" noProof="0"/>
              <a:t>Mức bốn</a:t>
            </a:r>
          </a:p>
          <a:p>
            <a:pPr lvl="4"/>
            <a:r>
              <a:rPr lang="vi-VN" noProof="0"/>
              <a:t>Mức năm</a:t>
            </a:r>
            <a:endParaRPr lang="en-US" noProof="0"/>
          </a:p>
        </p:txBody>
      </p:sp>
      <p:sp>
        <p:nvSpPr>
          <p:cNvPr id="4" name="Date Placeholder 3"/>
          <p:cNvSpPr>
            <a:spLocks noGrp="1"/>
          </p:cNvSpPr>
          <p:nvPr>
            <p:ph type="dt" sz="half" idx="10"/>
          </p:nvPr>
        </p:nvSpPr>
        <p:spPr/>
        <p:txBody>
          <a:bodyPr/>
          <a:lstStyle/>
          <a:p>
            <a:fld id="{D857E33E-8B18-4087-B112-809917729534}" type="datetimeFigureOut">
              <a:rPr lang="en-US" noProof="0" smtClean="0"/>
              <a:t>6/7/2024</a:t>
            </a:fld>
            <a:endParaRPr lang="en-US" noProof="0" dirty="0"/>
          </a:p>
        </p:txBody>
      </p:sp>
      <p:sp>
        <p:nvSpPr>
          <p:cNvPr id="5" name="Footer Placeholder 4"/>
          <p:cNvSpPr>
            <a:spLocks noGrp="1"/>
          </p:cNvSpPr>
          <p:nvPr>
            <p:ph type="ftr" sz="quarter" idx="11"/>
          </p:nvPr>
        </p:nvSpPr>
        <p:spPr/>
        <p:txBody>
          <a:bodyPr/>
          <a:lstStyle/>
          <a:p>
            <a:r>
              <a:rPr lang="en-US" noProof="0" dirty="0"/>
              <a:t>
              </a:t>
            </a:r>
          </a:p>
        </p:txBody>
      </p:sp>
      <p:sp>
        <p:nvSpPr>
          <p:cNvPr id="6" name="Slide Number Placeholder 5"/>
          <p:cNvSpPr>
            <a:spLocks noGrp="1"/>
          </p:cNvSpPr>
          <p:nvPr>
            <p:ph type="sldNum" sz="quarter" idx="12"/>
          </p:nvPr>
        </p:nvSpPr>
        <p:spPr/>
        <p:txBody>
          <a:bodyPr/>
          <a:lstStyle/>
          <a:p>
            <a:fld id="{6D22F896-40B5-4ADD-8801-0D06FADFA095}" type="slidenum">
              <a:rPr lang="en-US" noProof="0" smtClean="0"/>
              <a:t>‹#›</a:t>
            </a:fld>
            <a:endParaRPr lang="en-US" noProof="0" dirty="0"/>
          </a:p>
        </p:txBody>
      </p:sp>
    </p:spTree>
    <p:extLst>
      <p:ext uri="{BB962C8B-B14F-4D97-AF65-F5344CB8AC3E}">
        <p14:creationId xmlns:p14="http://schemas.microsoft.com/office/powerpoint/2010/main" val="435526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êu đề Dọc và Văn bản">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762000"/>
            <a:ext cx="2324100" cy="5410200"/>
          </a:xfrm>
        </p:spPr>
        <p:txBody>
          <a:bodyPr vert="eaVert"/>
          <a:lstStyle/>
          <a:p>
            <a:r>
              <a:rPr lang="vi-VN" noProof="0"/>
              <a:t>Bấm để sửa kiểu tiêu đề Bản cái</a:t>
            </a:r>
            <a:endParaRPr lang="en-US" noProof="0"/>
          </a:p>
        </p:txBody>
      </p:sp>
      <p:sp>
        <p:nvSpPr>
          <p:cNvPr id="3" name="Vertical Text Placeholder 2"/>
          <p:cNvSpPr>
            <a:spLocks noGrp="1"/>
          </p:cNvSpPr>
          <p:nvPr>
            <p:ph type="body" orient="vert" idx="1"/>
          </p:nvPr>
        </p:nvSpPr>
        <p:spPr>
          <a:xfrm>
            <a:off x="1143000" y="762000"/>
            <a:ext cx="7429500" cy="5410200"/>
          </a:xfrm>
        </p:spPr>
        <p:txBody>
          <a:bodyPr vert="eaVert"/>
          <a:lstStyle/>
          <a:p>
            <a:pPr lvl="0"/>
            <a:r>
              <a:rPr lang="vi-VN" noProof="0"/>
              <a:t>Bấm để chỉnh sửa kiểu văn bản của Bản cái</a:t>
            </a:r>
          </a:p>
          <a:p>
            <a:pPr lvl="1"/>
            <a:r>
              <a:rPr lang="vi-VN" noProof="0"/>
              <a:t>Mức hai</a:t>
            </a:r>
          </a:p>
          <a:p>
            <a:pPr lvl="2"/>
            <a:r>
              <a:rPr lang="vi-VN" noProof="0"/>
              <a:t>Mức ba</a:t>
            </a:r>
          </a:p>
          <a:p>
            <a:pPr lvl="3"/>
            <a:r>
              <a:rPr lang="vi-VN" noProof="0"/>
              <a:t>Mức bốn</a:t>
            </a:r>
          </a:p>
          <a:p>
            <a:pPr lvl="4"/>
            <a:r>
              <a:rPr lang="vi-VN" noProof="0"/>
              <a:t>Mức năm</a:t>
            </a:r>
            <a:endParaRPr lang="en-US" noProof="0"/>
          </a:p>
        </p:txBody>
      </p:sp>
      <p:sp>
        <p:nvSpPr>
          <p:cNvPr id="4" name="Date Placeholder 3"/>
          <p:cNvSpPr>
            <a:spLocks noGrp="1"/>
          </p:cNvSpPr>
          <p:nvPr>
            <p:ph type="dt" sz="half" idx="10"/>
          </p:nvPr>
        </p:nvSpPr>
        <p:spPr/>
        <p:txBody>
          <a:bodyPr/>
          <a:lstStyle/>
          <a:p>
            <a:fld id="{D3FFE419-2371-464F-8239-3959401C3561}" type="datetimeFigureOut">
              <a:rPr lang="en-US" noProof="0" smtClean="0"/>
              <a:t>6/7/2024</a:t>
            </a:fld>
            <a:endParaRPr lang="en-US" noProof="0" dirty="0"/>
          </a:p>
        </p:txBody>
      </p:sp>
      <p:sp>
        <p:nvSpPr>
          <p:cNvPr id="5" name="Footer Placeholder 4"/>
          <p:cNvSpPr>
            <a:spLocks noGrp="1"/>
          </p:cNvSpPr>
          <p:nvPr>
            <p:ph type="ftr" sz="quarter" idx="11"/>
          </p:nvPr>
        </p:nvSpPr>
        <p:spPr/>
        <p:txBody>
          <a:bodyPr/>
          <a:lstStyle/>
          <a:p>
            <a:r>
              <a:rPr lang="en-US" noProof="0" dirty="0"/>
              <a:t>
              </a:t>
            </a:r>
          </a:p>
        </p:txBody>
      </p:sp>
      <p:sp>
        <p:nvSpPr>
          <p:cNvPr id="6" name="Slide Number Placeholder 5"/>
          <p:cNvSpPr>
            <a:spLocks noGrp="1"/>
          </p:cNvSpPr>
          <p:nvPr>
            <p:ph type="sldNum" sz="quarter" idx="12"/>
          </p:nvPr>
        </p:nvSpPr>
        <p:spPr/>
        <p:txBody>
          <a:bodyPr/>
          <a:lstStyle/>
          <a:p>
            <a:fld id="{6D22F896-40B5-4ADD-8801-0D06FADFA095}" type="slidenum">
              <a:rPr lang="en-US" noProof="0" smtClean="0"/>
              <a:t>‹#›</a:t>
            </a:fld>
            <a:endParaRPr lang="en-US" noProof="0" dirty="0"/>
          </a:p>
        </p:txBody>
      </p:sp>
    </p:spTree>
    <p:extLst>
      <p:ext uri="{BB962C8B-B14F-4D97-AF65-F5344CB8AC3E}">
        <p14:creationId xmlns:p14="http://schemas.microsoft.com/office/powerpoint/2010/main" val="199476388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1">
  <p:cSld name="Caption 1">
    <p:spTree>
      <p:nvGrpSpPr>
        <p:cNvPr id="1" name="Shape 465"/>
        <p:cNvGrpSpPr/>
        <p:nvPr/>
      </p:nvGrpSpPr>
      <p:grpSpPr>
        <a:xfrm>
          <a:off x="0" y="0"/>
          <a:ext cx="0" cy="0"/>
          <a:chOff x="0" y="0"/>
          <a:chExt cx="0" cy="0"/>
        </a:xfrm>
      </p:grpSpPr>
      <p:sp>
        <p:nvSpPr>
          <p:cNvPr id="466" name="Google Shape;466;p19"/>
          <p:cNvSpPr txBox="1">
            <a:spLocks noGrp="1"/>
          </p:cNvSpPr>
          <p:nvPr>
            <p:ph type="title"/>
          </p:nvPr>
        </p:nvSpPr>
        <p:spPr>
          <a:xfrm>
            <a:off x="1001200" y="4735000"/>
            <a:ext cx="10189600" cy="1414800"/>
          </a:xfrm>
          <a:prstGeom prst="rect">
            <a:avLst/>
          </a:prstGeom>
          <a:solidFill>
            <a:schemeClr val="l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grpSp>
        <p:nvGrpSpPr>
          <p:cNvPr id="467" name="Google Shape;467;p19"/>
          <p:cNvGrpSpPr/>
          <p:nvPr/>
        </p:nvGrpSpPr>
        <p:grpSpPr>
          <a:xfrm rot="-679921">
            <a:off x="112957" y="321154"/>
            <a:ext cx="1459592" cy="1484559"/>
            <a:chOff x="518121" y="2150768"/>
            <a:chExt cx="827629" cy="841786"/>
          </a:xfrm>
        </p:grpSpPr>
        <p:grpSp>
          <p:nvGrpSpPr>
            <p:cNvPr id="468" name="Google Shape;468;p19"/>
            <p:cNvGrpSpPr/>
            <p:nvPr/>
          </p:nvGrpSpPr>
          <p:grpSpPr>
            <a:xfrm rot="1799808">
              <a:off x="636124" y="2256421"/>
              <a:ext cx="591622" cy="630480"/>
              <a:chOff x="2363550" y="2936500"/>
              <a:chExt cx="345500" cy="368200"/>
            </a:xfrm>
          </p:grpSpPr>
          <p:sp>
            <p:nvSpPr>
              <p:cNvPr id="469" name="Google Shape;469;p19"/>
              <p:cNvSpPr/>
              <p:nvPr/>
            </p:nvSpPr>
            <p:spPr>
              <a:xfrm>
                <a:off x="2620250" y="3244300"/>
                <a:ext cx="49775" cy="60400"/>
              </a:xfrm>
              <a:custGeom>
                <a:avLst/>
                <a:gdLst/>
                <a:ahLst/>
                <a:cxnLst/>
                <a:rect l="l" t="t" r="r" b="b"/>
                <a:pathLst>
                  <a:path w="1991" h="2416" extrusionOk="0">
                    <a:moveTo>
                      <a:pt x="117" y="1"/>
                    </a:moveTo>
                    <a:cubicBezTo>
                      <a:pt x="117" y="1"/>
                      <a:pt x="1" y="1009"/>
                      <a:pt x="474" y="2410"/>
                    </a:cubicBezTo>
                    <a:cubicBezTo>
                      <a:pt x="474" y="2410"/>
                      <a:pt x="496" y="2416"/>
                      <a:pt x="544" y="2416"/>
                    </a:cubicBezTo>
                    <a:cubicBezTo>
                      <a:pt x="657" y="2416"/>
                      <a:pt x="909" y="2381"/>
                      <a:pt x="1330" y="2142"/>
                    </a:cubicBezTo>
                    <a:cubicBezTo>
                      <a:pt x="1928" y="1803"/>
                      <a:pt x="1990" y="1544"/>
                      <a:pt x="1990" y="1544"/>
                    </a:cubicBezTo>
                    <a:cubicBezTo>
                      <a:pt x="1036" y="420"/>
                      <a:pt x="117" y="1"/>
                      <a:pt x="117" y="1"/>
                    </a:cubicBez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0" name="Google Shape;470;p19"/>
              <p:cNvSpPr/>
              <p:nvPr/>
            </p:nvSpPr>
            <p:spPr>
              <a:xfrm>
                <a:off x="2363550" y="2936500"/>
                <a:ext cx="345500" cy="345150"/>
              </a:xfrm>
              <a:custGeom>
                <a:avLst/>
                <a:gdLst/>
                <a:ahLst/>
                <a:cxnLst/>
                <a:rect l="l" t="t" r="r" b="b"/>
                <a:pathLst>
                  <a:path w="13820" h="13806" extrusionOk="0">
                    <a:moveTo>
                      <a:pt x="6737" y="0"/>
                    </a:moveTo>
                    <a:cubicBezTo>
                      <a:pt x="5749" y="0"/>
                      <a:pt x="4748" y="248"/>
                      <a:pt x="3828" y="769"/>
                    </a:cubicBezTo>
                    <a:cubicBezTo>
                      <a:pt x="991" y="2384"/>
                      <a:pt x="1" y="5988"/>
                      <a:pt x="1606" y="8825"/>
                    </a:cubicBezTo>
                    <a:cubicBezTo>
                      <a:pt x="2929" y="11141"/>
                      <a:pt x="6479" y="13805"/>
                      <a:pt x="9279" y="13805"/>
                    </a:cubicBezTo>
                    <a:cubicBezTo>
                      <a:pt x="9897" y="13805"/>
                      <a:pt x="10478" y="13675"/>
                      <a:pt x="10991" y="13383"/>
                    </a:cubicBezTo>
                    <a:cubicBezTo>
                      <a:pt x="13819" y="11778"/>
                      <a:pt x="13489" y="5827"/>
                      <a:pt x="11874" y="2991"/>
                    </a:cubicBezTo>
                    <a:cubicBezTo>
                      <a:pt x="10790" y="1074"/>
                      <a:pt x="8793" y="0"/>
                      <a:pt x="6737" y="0"/>
                    </a:cubicBez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471" name="Google Shape;471;p19"/>
            <p:cNvSpPr/>
            <p:nvPr/>
          </p:nvSpPr>
          <p:spPr>
            <a:xfrm flipH="1">
              <a:off x="809727" y="2457474"/>
              <a:ext cx="293166" cy="228604"/>
            </a:xfrm>
            <a:custGeom>
              <a:avLst/>
              <a:gdLst/>
              <a:ahLst/>
              <a:cxnLst/>
              <a:rect l="l" t="t" r="r" b="b"/>
              <a:pathLst>
                <a:path w="10680" h="8328" extrusionOk="0">
                  <a:moveTo>
                    <a:pt x="2629" y="1"/>
                  </a:moveTo>
                  <a:cubicBezTo>
                    <a:pt x="1214" y="1"/>
                    <a:pt x="1" y="1253"/>
                    <a:pt x="211" y="3028"/>
                  </a:cubicBezTo>
                  <a:cubicBezTo>
                    <a:pt x="559" y="5954"/>
                    <a:pt x="3306" y="7471"/>
                    <a:pt x="5340" y="8327"/>
                  </a:cubicBezTo>
                  <a:cubicBezTo>
                    <a:pt x="7383" y="7471"/>
                    <a:pt x="10131" y="5954"/>
                    <a:pt x="10470" y="3028"/>
                  </a:cubicBezTo>
                  <a:cubicBezTo>
                    <a:pt x="10680" y="1253"/>
                    <a:pt x="9470" y="1"/>
                    <a:pt x="8055" y="1"/>
                  </a:cubicBezTo>
                  <a:cubicBezTo>
                    <a:pt x="7123" y="1"/>
                    <a:pt x="6102" y="545"/>
                    <a:pt x="5340" y="1841"/>
                  </a:cubicBezTo>
                  <a:cubicBezTo>
                    <a:pt x="4582" y="545"/>
                    <a:pt x="3562" y="1"/>
                    <a:pt x="2629" y="1"/>
                  </a:cubicBezTo>
                  <a:close/>
                </a:path>
              </a:pathLst>
            </a:custGeom>
            <a:solidFill>
              <a:schemeClr val="accent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solidFill>
                  <a:schemeClr val="dk1"/>
                </a:solidFill>
              </a:endParaRPr>
            </a:p>
          </p:txBody>
        </p:sp>
      </p:grpSp>
      <p:sp>
        <p:nvSpPr>
          <p:cNvPr id="472" name="Google Shape;472;p19"/>
          <p:cNvSpPr/>
          <p:nvPr/>
        </p:nvSpPr>
        <p:spPr>
          <a:xfrm>
            <a:off x="240465" y="1782035"/>
            <a:ext cx="306296" cy="291504"/>
          </a:xfrm>
          <a:custGeom>
            <a:avLst/>
            <a:gdLst/>
            <a:ahLst/>
            <a:cxnLst/>
            <a:rect l="l" t="t" r="r" b="b"/>
            <a:pathLst>
              <a:path w="4435" h="4220" extrusionOk="0">
                <a:moveTo>
                  <a:pt x="2213" y="0"/>
                </a:moveTo>
                <a:lnTo>
                  <a:pt x="1535" y="1392"/>
                </a:lnTo>
                <a:lnTo>
                  <a:pt x="1" y="1606"/>
                </a:lnTo>
                <a:lnTo>
                  <a:pt x="1107" y="2694"/>
                </a:lnTo>
                <a:lnTo>
                  <a:pt x="848" y="4220"/>
                </a:lnTo>
                <a:lnTo>
                  <a:pt x="2213" y="3497"/>
                </a:lnTo>
                <a:lnTo>
                  <a:pt x="3587" y="4220"/>
                </a:lnTo>
                <a:lnTo>
                  <a:pt x="3329" y="2694"/>
                </a:lnTo>
                <a:lnTo>
                  <a:pt x="4435" y="1606"/>
                </a:lnTo>
                <a:lnTo>
                  <a:pt x="2900" y="1392"/>
                </a:lnTo>
                <a:lnTo>
                  <a:pt x="2213"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73" name="Google Shape;473;p19"/>
          <p:cNvSpPr/>
          <p:nvPr/>
        </p:nvSpPr>
        <p:spPr>
          <a:xfrm>
            <a:off x="1612032" y="375301"/>
            <a:ext cx="306296" cy="291504"/>
          </a:xfrm>
          <a:custGeom>
            <a:avLst/>
            <a:gdLst/>
            <a:ahLst/>
            <a:cxnLst/>
            <a:rect l="l" t="t" r="r" b="b"/>
            <a:pathLst>
              <a:path w="4435" h="4220" extrusionOk="0">
                <a:moveTo>
                  <a:pt x="2213" y="0"/>
                </a:moveTo>
                <a:lnTo>
                  <a:pt x="1535" y="1392"/>
                </a:lnTo>
                <a:lnTo>
                  <a:pt x="1" y="1606"/>
                </a:lnTo>
                <a:lnTo>
                  <a:pt x="1107" y="2694"/>
                </a:lnTo>
                <a:lnTo>
                  <a:pt x="848" y="4220"/>
                </a:lnTo>
                <a:lnTo>
                  <a:pt x="2213" y="3497"/>
                </a:lnTo>
                <a:lnTo>
                  <a:pt x="3587" y="4220"/>
                </a:lnTo>
                <a:lnTo>
                  <a:pt x="3329" y="2694"/>
                </a:lnTo>
                <a:lnTo>
                  <a:pt x="4435" y="1606"/>
                </a:lnTo>
                <a:lnTo>
                  <a:pt x="2900" y="1392"/>
                </a:lnTo>
                <a:lnTo>
                  <a:pt x="2213" y="0"/>
                </a:lnTo>
                <a:close/>
              </a:path>
            </a:pathLst>
          </a:custGeom>
          <a:solidFill>
            <a:schemeClr val="accent3"/>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474" name="Google Shape;474;p19"/>
          <p:cNvGrpSpPr/>
          <p:nvPr/>
        </p:nvGrpSpPr>
        <p:grpSpPr>
          <a:xfrm rot="679921" flipH="1">
            <a:off x="10619444" y="321154"/>
            <a:ext cx="1459592" cy="1484559"/>
            <a:chOff x="518121" y="2150768"/>
            <a:chExt cx="827629" cy="841786"/>
          </a:xfrm>
        </p:grpSpPr>
        <p:grpSp>
          <p:nvGrpSpPr>
            <p:cNvPr id="475" name="Google Shape;475;p19"/>
            <p:cNvGrpSpPr/>
            <p:nvPr/>
          </p:nvGrpSpPr>
          <p:grpSpPr>
            <a:xfrm rot="1799808">
              <a:off x="636124" y="2256421"/>
              <a:ext cx="591622" cy="630480"/>
              <a:chOff x="2363550" y="2936500"/>
              <a:chExt cx="345500" cy="368200"/>
            </a:xfrm>
          </p:grpSpPr>
          <p:sp>
            <p:nvSpPr>
              <p:cNvPr id="476" name="Google Shape;476;p19"/>
              <p:cNvSpPr/>
              <p:nvPr/>
            </p:nvSpPr>
            <p:spPr>
              <a:xfrm>
                <a:off x="2620250" y="3244300"/>
                <a:ext cx="49775" cy="60400"/>
              </a:xfrm>
              <a:custGeom>
                <a:avLst/>
                <a:gdLst/>
                <a:ahLst/>
                <a:cxnLst/>
                <a:rect l="l" t="t" r="r" b="b"/>
                <a:pathLst>
                  <a:path w="1991" h="2416" extrusionOk="0">
                    <a:moveTo>
                      <a:pt x="117" y="1"/>
                    </a:moveTo>
                    <a:cubicBezTo>
                      <a:pt x="117" y="1"/>
                      <a:pt x="1" y="1009"/>
                      <a:pt x="474" y="2410"/>
                    </a:cubicBezTo>
                    <a:cubicBezTo>
                      <a:pt x="474" y="2410"/>
                      <a:pt x="496" y="2416"/>
                      <a:pt x="544" y="2416"/>
                    </a:cubicBezTo>
                    <a:cubicBezTo>
                      <a:pt x="657" y="2416"/>
                      <a:pt x="909" y="2381"/>
                      <a:pt x="1330" y="2142"/>
                    </a:cubicBezTo>
                    <a:cubicBezTo>
                      <a:pt x="1928" y="1803"/>
                      <a:pt x="1990" y="1544"/>
                      <a:pt x="1990" y="1544"/>
                    </a:cubicBezTo>
                    <a:cubicBezTo>
                      <a:pt x="1036" y="420"/>
                      <a:pt x="117" y="1"/>
                      <a:pt x="117" y="1"/>
                    </a:cubicBezTo>
                    <a:close/>
                  </a:path>
                </a:pathLst>
              </a:cu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7" name="Google Shape;477;p19"/>
              <p:cNvSpPr/>
              <p:nvPr/>
            </p:nvSpPr>
            <p:spPr>
              <a:xfrm>
                <a:off x="2363550" y="2936500"/>
                <a:ext cx="345500" cy="345150"/>
              </a:xfrm>
              <a:custGeom>
                <a:avLst/>
                <a:gdLst/>
                <a:ahLst/>
                <a:cxnLst/>
                <a:rect l="l" t="t" r="r" b="b"/>
                <a:pathLst>
                  <a:path w="13820" h="13806" extrusionOk="0">
                    <a:moveTo>
                      <a:pt x="6737" y="0"/>
                    </a:moveTo>
                    <a:cubicBezTo>
                      <a:pt x="5749" y="0"/>
                      <a:pt x="4748" y="248"/>
                      <a:pt x="3828" y="769"/>
                    </a:cubicBezTo>
                    <a:cubicBezTo>
                      <a:pt x="991" y="2384"/>
                      <a:pt x="1" y="5988"/>
                      <a:pt x="1606" y="8825"/>
                    </a:cubicBezTo>
                    <a:cubicBezTo>
                      <a:pt x="2929" y="11141"/>
                      <a:pt x="6479" y="13805"/>
                      <a:pt x="9279" y="13805"/>
                    </a:cubicBezTo>
                    <a:cubicBezTo>
                      <a:pt x="9897" y="13805"/>
                      <a:pt x="10478" y="13675"/>
                      <a:pt x="10991" y="13383"/>
                    </a:cubicBezTo>
                    <a:cubicBezTo>
                      <a:pt x="13819" y="11778"/>
                      <a:pt x="13489" y="5827"/>
                      <a:pt x="11874" y="2991"/>
                    </a:cubicBezTo>
                    <a:cubicBezTo>
                      <a:pt x="10790" y="1074"/>
                      <a:pt x="8793" y="0"/>
                      <a:pt x="6737" y="0"/>
                    </a:cubicBezTo>
                    <a:close/>
                  </a:path>
                </a:pathLst>
              </a:cu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478" name="Google Shape;478;p19"/>
            <p:cNvSpPr/>
            <p:nvPr/>
          </p:nvSpPr>
          <p:spPr>
            <a:xfrm flipH="1">
              <a:off x="809727" y="2457474"/>
              <a:ext cx="293166" cy="228604"/>
            </a:xfrm>
            <a:custGeom>
              <a:avLst/>
              <a:gdLst/>
              <a:ahLst/>
              <a:cxnLst/>
              <a:rect l="l" t="t" r="r" b="b"/>
              <a:pathLst>
                <a:path w="10680" h="8328" extrusionOk="0">
                  <a:moveTo>
                    <a:pt x="2629" y="1"/>
                  </a:moveTo>
                  <a:cubicBezTo>
                    <a:pt x="1214" y="1"/>
                    <a:pt x="1" y="1253"/>
                    <a:pt x="211" y="3028"/>
                  </a:cubicBezTo>
                  <a:cubicBezTo>
                    <a:pt x="559" y="5954"/>
                    <a:pt x="3306" y="7471"/>
                    <a:pt x="5340" y="8327"/>
                  </a:cubicBezTo>
                  <a:cubicBezTo>
                    <a:pt x="7383" y="7471"/>
                    <a:pt x="10131" y="5954"/>
                    <a:pt x="10470" y="3028"/>
                  </a:cubicBezTo>
                  <a:cubicBezTo>
                    <a:pt x="10680" y="1253"/>
                    <a:pt x="9470" y="1"/>
                    <a:pt x="8055" y="1"/>
                  </a:cubicBezTo>
                  <a:cubicBezTo>
                    <a:pt x="7123" y="1"/>
                    <a:pt x="6102" y="545"/>
                    <a:pt x="5340" y="1841"/>
                  </a:cubicBezTo>
                  <a:cubicBezTo>
                    <a:pt x="4582" y="545"/>
                    <a:pt x="3562" y="1"/>
                    <a:pt x="2629" y="1"/>
                  </a:cubicBezTo>
                  <a:close/>
                </a:path>
              </a:pathLst>
            </a:custGeom>
            <a:solidFill>
              <a:schemeClr val="accent6"/>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solidFill>
                  <a:schemeClr val="dk1"/>
                </a:solidFill>
              </a:endParaRPr>
            </a:p>
          </p:txBody>
        </p:sp>
      </p:grpSp>
      <p:sp>
        <p:nvSpPr>
          <p:cNvPr id="479" name="Google Shape;479;p19"/>
          <p:cNvSpPr/>
          <p:nvPr/>
        </p:nvSpPr>
        <p:spPr>
          <a:xfrm flipH="1">
            <a:off x="11645231" y="1782035"/>
            <a:ext cx="306296" cy="291504"/>
          </a:xfrm>
          <a:custGeom>
            <a:avLst/>
            <a:gdLst/>
            <a:ahLst/>
            <a:cxnLst/>
            <a:rect l="l" t="t" r="r" b="b"/>
            <a:pathLst>
              <a:path w="4435" h="4220" extrusionOk="0">
                <a:moveTo>
                  <a:pt x="2213" y="0"/>
                </a:moveTo>
                <a:lnTo>
                  <a:pt x="1535" y="1392"/>
                </a:lnTo>
                <a:lnTo>
                  <a:pt x="1" y="1606"/>
                </a:lnTo>
                <a:lnTo>
                  <a:pt x="1107" y="2694"/>
                </a:lnTo>
                <a:lnTo>
                  <a:pt x="848" y="4220"/>
                </a:lnTo>
                <a:lnTo>
                  <a:pt x="2213" y="3497"/>
                </a:lnTo>
                <a:lnTo>
                  <a:pt x="3587" y="4220"/>
                </a:lnTo>
                <a:lnTo>
                  <a:pt x="3329" y="2694"/>
                </a:lnTo>
                <a:lnTo>
                  <a:pt x="4435" y="1606"/>
                </a:lnTo>
                <a:lnTo>
                  <a:pt x="2900" y="1392"/>
                </a:lnTo>
                <a:lnTo>
                  <a:pt x="2213" y="0"/>
                </a:lnTo>
                <a:close/>
              </a:path>
            </a:pathLst>
          </a:custGeom>
          <a:solidFill>
            <a:schemeClr val="accent3"/>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80" name="Google Shape;480;p19"/>
          <p:cNvSpPr/>
          <p:nvPr/>
        </p:nvSpPr>
        <p:spPr>
          <a:xfrm flipH="1">
            <a:off x="10273664" y="375301"/>
            <a:ext cx="306296" cy="291504"/>
          </a:xfrm>
          <a:custGeom>
            <a:avLst/>
            <a:gdLst/>
            <a:ahLst/>
            <a:cxnLst/>
            <a:rect l="l" t="t" r="r" b="b"/>
            <a:pathLst>
              <a:path w="4435" h="4220" extrusionOk="0">
                <a:moveTo>
                  <a:pt x="2213" y="0"/>
                </a:moveTo>
                <a:lnTo>
                  <a:pt x="1535" y="1392"/>
                </a:lnTo>
                <a:lnTo>
                  <a:pt x="1" y="1606"/>
                </a:lnTo>
                <a:lnTo>
                  <a:pt x="1107" y="2694"/>
                </a:lnTo>
                <a:lnTo>
                  <a:pt x="848" y="4220"/>
                </a:lnTo>
                <a:lnTo>
                  <a:pt x="2213" y="3497"/>
                </a:lnTo>
                <a:lnTo>
                  <a:pt x="3587" y="4220"/>
                </a:lnTo>
                <a:lnTo>
                  <a:pt x="3329" y="2694"/>
                </a:lnTo>
                <a:lnTo>
                  <a:pt x="4435" y="1606"/>
                </a:lnTo>
                <a:lnTo>
                  <a:pt x="2900" y="1392"/>
                </a:lnTo>
                <a:lnTo>
                  <a:pt x="2213" y="0"/>
                </a:ln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10611878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noProof="0"/>
              <a:t>Bấm để sửa kiểu tiêu đề Bản cái</a:t>
            </a:r>
            <a:endParaRPr lang="en-US" noProof="0"/>
          </a:p>
        </p:txBody>
      </p:sp>
      <p:sp>
        <p:nvSpPr>
          <p:cNvPr id="3" name="Content Placeholder 2"/>
          <p:cNvSpPr>
            <a:spLocks noGrp="1"/>
          </p:cNvSpPr>
          <p:nvPr>
            <p:ph idx="1"/>
          </p:nvPr>
        </p:nvSpPr>
        <p:spPr/>
        <p:txBody>
          <a:bodyPr/>
          <a:lstStyle/>
          <a:p>
            <a:pPr lvl="0"/>
            <a:r>
              <a:rPr lang="vi-VN" noProof="0"/>
              <a:t>Bấm để chỉnh sửa kiểu văn bản của Bản cái</a:t>
            </a:r>
          </a:p>
          <a:p>
            <a:pPr lvl="1"/>
            <a:r>
              <a:rPr lang="vi-VN" noProof="0"/>
              <a:t>Mức hai</a:t>
            </a:r>
          </a:p>
          <a:p>
            <a:pPr lvl="2"/>
            <a:r>
              <a:rPr lang="vi-VN" noProof="0"/>
              <a:t>Mức ba</a:t>
            </a:r>
          </a:p>
          <a:p>
            <a:pPr lvl="3"/>
            <a:r>
              <a:rPr lang="vi-VN" noProof="0"/>
              <a:t>Mức bốn</a:t>
            </a:r>
          </a:p>
          <a:p>
            <a:pPr lvl="4"/>
            <a:r>
              <a:rPr lang="vi-VN" noProof="0"/>
              <a:t>Mức năm</a:t>
            </a:r>
            <a:endParaRPr lang="en-US" noProof="0"/>
          </a:p>
        </p:txBody>
      </p:sp>
      <p:sp>
        <p:nvSpPr>
          <p:cNvPr id="4" name="Date Placeholder 3"/>
          <p:cNvSpPr>
            <a:spLocks noGrp="1"/>
          </p:cNvSpPr>
          <p:nvPr>
            <p:ph type="dt" sz="half" idx="10"/>
          </p:nvPr>
        </p:nvSpPr>
        <p:spPr/>
        <p:txBody>
          <a:bodyPr/>
          <a:lstStyle/>
          <a:p>
            <a:fld id="{97D162C4-EDD9-4389-A98B-B87ECEA2A816}" type="datetimeFigureOut">
              <a:rPr lang="en-US" noProof="0" smtClean="0"/>
              <a:t>6/7/2024</a:t>
            </a:fld>
            <a:endParaRPr lang="en-US" noProof="0" dirty="0"/>
          </a:p>
        </p:txBody>
      </p:sp>
      <p:sp>
        <p:nvSpPr>
          <p:cNvPr id="5" name="Footer Placeholder 4"/>
          <p:cNvSpPr>
            <a:spLocks noGrp="1"/>
          </p:cNvSpPr>
          <p:nvPr>
            <p:ph type="ftr" sz="quarter" idx="11"/>
          </p:nvPr>
        </p:nvSpPr>
        <p:spPr/>
        <p:txBody>
          <a:bodyPr/>
          <a:lstStyle/>
          <a:p>
            <a:r>
              <a:rPr lang="en-US" noProof="0" dirty="0"/>
              <a:t>
              </a:t>
            </a:r>
          </a:p>
        </p:txBody>
      </p:sp>
      <p:sp>
        <p:nvSpPr>
          <p:cNvPr id="6" name="Slide Number Placeholder 5"/>
          <p:cNvSpPr>
            <a:spLocks noGrp="1"/>
          </p:cNvSpPr>
          <p:nvPr>
            <p:ph type="sldNum" sz="quarter" idx="12"/>
          </p:nvPr>
        </p:nvSpPr>
        <p:spPr/>
        <p:txBody>
          <a:bodyPr/>
          <a:lstStyle/>
          <a:p>
            <a:fld id="{6D22F896-40B5-4ADD-8801-0D06FADFA095}" type="slidenum">
              <a:rPr lang="en-US" noProof="0" smtClean="0"/>
              <a:t>‹#›</a:t>
            </a:fld>
            <a:endParaRPr lang="en-US" noProof="0" dirty="0"/>
          </a:p>
        </p:txBody>
      </p:sp>
    </p:spTree>
    <p:extLst>
      <p:ext uri="{BB962C8B-B14F-4D97-AF65-F5344CB8AC3E}">
        <p14:creationId xmlns:p14="http://schemas.microsoft.com/office/powerpoint/2010/main" val="34720390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Đầu trang của Phần">
    <p:spTree>
      <p:nvGrpSpPr>
        <p:cNvPr id="1" name=""/>
        <p:cNvGrpSpPr/>
        <p:nvPr/>
      </p:nvGrpSpPr>
      <p:grpSpPr>
        <a:xfrm>
          <a:off x="0" y="0"/>
          <a:ext cx="0" cy="0"/>
          <a:chOff x="0" y="0"/>
          <a:chExt cx="0" cy="0"/>
        </a:xfrm>
      </p:grpSpPr>
      <p:sp>
        <p:nvSpPr>
          <p:cNvPr id="2" name="Title 1"/>
          <p:cNvSpPr>
            <a:spLocks noGrp="1"/>
          </p:cNvSpPr>
          <p:nvPr>
            <p:ph type="title"/>
          </p:nvPr>
        </p:nvSpPr>
        <p:spPr>
          <a:xfrm>
            <a:off x="1106424" y="1173575"/>
            <a:ext cx="9966960" cy="2926080"/>
          </a:xfrm>
        </p:spPr>
        <p:txBody>
          <a:bodyPr anchor="b">
            <a:noAutofit/>
          </a:bodyPr>
          <a:lstStyle>
            <a:lvl1pPr algn="ctr">
              <a:lnSpc>
                <a:spcPct val="85000"/>
              </a:lnSpc>
              <a:defRPr sz="7200" b="0" cap="all" baseline="0"/>
            </a:lvl1pPr>
          </a:lstStyle>
          <a:p>
            <a:r>
              <a:rPr lang="vi-VN" noProof="0"/>
              <a:t>Bấm để sửa kiểu tiêu đề Bản cái</a:t>
            </a:r>
            <a:endParaRPr lang="en-US" noProof="0"/>
          </a:p>
        </p:txBody>
      </p:sp>
      <p:sp>
        <p:nvSpPr>
          <p:cNvPr id="3" name="Text Placeholder 2"/>
          <p:cNvSpPr>
            <a:spLocks noGrp="1"/>
          </p:cNvSpPr>
          <p:nvPr>
            <p:ph type="body" idx="1"/>
          </p:nvPr>
        </p:nvSpPr>
        <p:spPr>
          <a:xfrm>
            <a:off x="1709928" y="4154520"/>
            <a:ext cx="8769096" cy="1363806"/>
          </a:xfrm>
        </p:spPr>
        <p:txBody>
          <a:bodyPr anchor="t">
            <a:normAutofit/>
          </a:bodyPr>
          <a:lstStyle>
            <a:lvl1pPr marL="0" indent="0" algn="ctr">
              <a:buNone/>
              <a:defRPr sz="2200">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vi-VN" noProof="0"/>
              <a:t>Bấm để chỉnh sửa kiểu văn bản của Bản cái</a:t>
            </a:r>
          </a:p>
        </p:txBody>
      </p:sp>
      <p:sp>
        <p:nvSpPr>
          <p:cNvPr id="4" name="Date Placeholder 3"/>
          <p:cNvSpPr>
            <a:spLocks noGrp="1"/>
          </p:cNvSpPr>
          <p:nvPr>
            <p:ph type="dt" sz="half" idx="10"/>
          </p:nvPr>
        </p:nvSpPr>
        <p:spPr/>
        <p:txBody>
          <a:bodyPr/>
          <a:lstStyle/>
          <a:p>
            <a:fld id="{3E5059C3-6A89-4494-99FF-5A4D6FFD50EB}" type="datetimeFigureOut">
              <a:rPr lang="en-US" noProof="0" smtClean="0"/>
              <a:t>6/7/2024</a:t>
            </a:fld>
            <a:endParaRPr lang="en-US" noProof="0" dirty="0"/>
          </a:p>
        </p:txBody>
      </p:sp>
      <p:sp>
        <p:nvSpPr>
          <p:cNvPr id="5" name="Footer Placeholder 4"/>
          <p:cNvSpPr>
            <a:spLocks noGrp="1"/>
          </p:cNvSpPr>
          <p:nvPr>
            <p:ph type="ftr" sz="quarter" idx="11"/>
          </p:nvPr>
        </p:nvSpPr>
        <p:spPr/>
        <p:txBody>
          <a:bodyPr/>
          <a:lstStyle/>
          <a:p>
            <a:r>
              <a:rPr lang="en-US" noProof="0" dirty="0"/>
              <a:t>
              </a:t>
            </a:r>
          </a:p>
        </p:txBody>
      </p:sp>
      <p:sp>
        <p:nvSpPr>
          <p:cNvPr id="6" name="Slide Number Placeholder 5"/>
          <p:cNvSpPr>
            <a:spLocks noGrp="1"/>
          </p:cNvSpPr>
          <p:nvPr>
            <p:ph type="sldNum" sz="quarter" idx="12"/>
          </p:nvPr>
        </p:nvSpPr>
        <p:spPr/>
        <p:txBody>
          <a:bodyPr/>
          <a:lstStyle/>
          <a:p>
            <a:fld id="{6D22F896-40B5-4ADD-8801-0D06FADFA095}" type="slidenum">
              <a:rPr lang="en-US" noProof="0" smtClean="0"/>
              <a:t>‹#›</a:t>
            </a:fld>
            <a:endParaRPr lang="en-US" noProof="0" dirty="0"/>
          </a:p>
        </p:txBody>
      </p:sp>
      <p:cxnSp>
        <p:nvCxnSpPr>
          <p:cNvPr id="7" name="Straight Connector 6"/>
          <p:cNvCxnSpPr/>
          <p:nvPr/>
        </p:nvCxnSpPr>
        <p:spPr>
          <a:xfrm>
            <a:off x="1981200" y="4020408"/>
            <a:ext cx="8229601"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393603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Hai Nội dung">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vi-VN" noProof="0"/>
              <a:t>Bấm để sửa kiểu tiêu đề Bản cái</a:t>
            </a:r>
            <a:endParaRPr lang="en-US" noProof="0"/>
          </a:p>
        </p:txBody>
      </p:sp>
      <p:sp>
        <p:nvSpPr>
          <p:cNvPr id="3" name="Content Placeholder 2"/>
          <p:cNvSpPr>
            <a:spLocks noGrp="1"/>
          </p:cNvSpPr>
          <p:nvPr>
            <p:ph sz="half" idx="1"/>
          </p:nvPr>
        </p:nvSpPr>
        <p:spPr>
          <a:xfrm>
            <a:off x="1143000" y="2057399"/>
            <a:ext cx="4754880" cy="40233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vi-VN" noProof="0"/>
              <a:t>Bấm để chỉnh sửa kiểu văn bản của Bản cái</a:t>
            </a:r>
          </a:p>
          <a:p>
            <a:pPr lvl="1"/>
            <a:r>
              <a:rPr lang="vi-VN" noProof="0"/>
              <a:t>Mức hai</a:t>
            </a:r>
          </a:p>
          <a:p>
            <a:pPr lvl="2"/>
            <a:r>
              <a:rPr lang="vi-VN" noProof="0"/>
              <a:t>Mức ba</a:t>
            </a:r>
          </a:p>
          <a:p>
            <a:pPr lvl="3"/>
            <a:r>
              <a:rPr lang="vi-VN" noProof="0"/>
              <a:t>Mức bốn</a:t>
            </a:r>
          </a:p>
          <a:p>
            <a:pPr lvl="4"/>
            <a:r>
              <a:rPr lang="vi-VN" noProof="0"/>
              <a:t>Mức năm</a:t>
            </a:r>
            <a:endParaRPr lang="en-US" noProof="0"/>
          </a:p>
        </p:txBody>
      </p:sp>
      <p:sp>
        <p:nvSpPr>
          <p:cNvPr id="4" name="Content Placeholder 3"/>
          <p:cNvSpPr>
            <a:spLocks noGrp="1"/>
          </p:cNvSpPr>
          <p:nvPr>
            <p:ph sz="half" idx="2"/>
          </p:nvPr>
        </p:nvSpPr>
        <p:spPr>
          <a:xfrm>
            <a:off x="6267612" y="2057400"/>
            <a:ext cx="4754880" cy="40233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vi-VN" noProof="0"/>
              <a:t>Bấm để chỉnh sửa kiểu văn bản của Bản cái</a:t>
            </a:r>
          </a:p>
          <a:p>
            <a:pPr lvl="1"/>
            <a:r>
              <a:rPr lang="vi-VN" noProof="0"/>
              <a:t>Mức hai</a:t>
            </a:r>
          </a:p>
          <a:p>
            <a:pPr lvl="2"/>
            <a:r>
              <a:rPr lang="vi-VN" noProof="0"/>
              <a:t>Mức ba</a:t>
            </a:r>
          </a:p>
          <a:p>
            <a:pPr lvl="3"/>
            <a:r>
              <a:rPr lang="vi-VN" noProof="0"/>
              <a:t>Mức bốn</a:t>
            </a:r>
          </a:p>
          <a:p>
            <a:pPr lvl="4"/>
            <a:r>
              <a:rPr lang="vi-VN" noProof="0"/>
              <a:t>Mức năm</a:t>
            </a:r>
            <a:endParaRPr lang="en-US" noProof="0"/>
          </a:p>
        </p:txBody>
      </p:sp>
      <p:sp>
        <p:nvSpPr>
          <p:cNvPr id="5" name="Date Placeholder 4"/>
          <p:cNvSpPr>
            <a:spLocks noGrp="1"/>
          </p:cNvSpPr>
          <p:nvPr>
            <p:ph type="dt" sz="half" idx="10"/>
          </p:nvPr>
        </p:nvSpPr>
        <p:spPr/>
        <p:txBody>
          <a:bodyPr/>
          <a:lstStyle/>
          <a:p>
            <a:fld id="{CA954B2F-12DE-47F5-8894-472B206D2E1E}" type="datetimeFigureOut">
              <a:rPr lang="en-US" noProof="0" smtClean="0"/>
              <a:t>6/7/2024</a:t>
            </a:fld>
            <a:endParaRPr lang="en-US" noProof="0" dirty="0"/>
          </a:p>
        </p:txBody>
      </p:sp>
      <p:sp>
        <p:nvSpPr>
          <p:cNvPr id="6" name="Footer Placeholder 5"/>
          <p:cNvSpPr>
            <a:spLocks noGrp="1"/>
          </p:cNvSpPr>
          <p:nvPr>
            <p:ph type="ftr" sz="quarter" idx="11"/>
          </p:nvPr>
        </p:nvSpPr>
        <p:spPr/>
        <p:txBody>
          <a:bodyPr/>
          <a:lstStyle/>
          <a:p>
            <a:r>
              <a:rPr lang="en-US" noProof="0" dirty="0"/>
              <a:t>
              </a:t>
            </a:r>
          </a:p>
        </p:txBody>
      </p:sp>
      <p:sp>
        <p:nvSpPr>
          <p:cNvPr id="7" name="Slide Number Placeholder 6"/>
          <p:cNvSpPr>
            <a:spLocks noGrp="1"/>
          </p:cNvSpPr>
          <p:nvPr>
            <p:ph type="sldNum" sz="quarter" idx="12"/>
          </p:nvPr>
        </p:nvSpPr>
        <p:spPr/>
        <p:txBody>
          <a:bodyPr/>
          <a:lstStyle/>
          <a:p>
            <a:fld id="{6D22F896-40B5-4ADD-8801-0D06FADFA095}" type="slidenum">
              <a:rPr lang="en-US" noProof="0" smtClean="0"/>
              <a:t>‹#›</a:t>
            </a:fld>
            <a:endParaRPr lang="en-US" noProof="0" dirty="0"/>
          </a:p>
        </p:txBody>
      </p:sp>
    </p:spTree>
    <p:extLst>
      <p:ext uri="{BB962C8B-B14F-4D97-AF65-F5344CB8AC3E}">
        <p14:creationId xmlns:p14="http://schemas.microsoft.com/office/powerpoint/2010/main" val="21816700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Phép so sánh">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vi-VN" noProof="0"/>
              <a:t>Bấm để sửa kiểu tiêu đề Bản cái</a:t>
            </a:r>
            <a:endParaRPr lang="en-US" noProof="0"/>
          </a:p>
        </p:txBody>
      </p:sp>
      <p:sp>
        <p:nvSpPr>
          <p:cNvPr id="3" name="Text Placeholder 2"/>
          <p:cNvSpPr>
            <a:spLocks noGrp="1"/>
          </p:cNvSpPr>
          <p:nvPr>
            <p:ph type="body" idx="1"/>
          </p:nvPr>
        </p:nvSpPr>
        <p:spPr>
          <a:xfrm>
            <a:off x="1143000" y="2001511"/>
            <a:ext cx="4754880" cy="777240"/>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vi-VN" noProof="0"/>
              <a:t>Bấm để chỉnh sửa kiểu văn bản của Bản cái</a:t>
            </a:r>
          </a:p>
        </p:txBody>
      </p:sp>
      <p:sp>
        <p:nvSpPr>
          <p:cNvPr id="4" name="Content Placeholder 3"/>
          <p:cNvSpPr>
            <a:spLocks noGrp="1"/>
          </p:cNvSpPr>
          <p:nvPr>
            <p:ph sz="half" idx="2"/>
          </p:nvPr>
        </p:nvSpPr>
        <p:spPr>
          <a:xfrm>
            <a:off x="1143000" y="2721483"/>
            <a:ext cx="4754880" cy="338328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vi-VN" noProof="0"/>
              <a:t>Bấm để chỉnh sửa kiểu văn bản của Bản cái</a:t>
            </a:r>
          </a:p>
          <a:p>
            <a:pPr lvl="1"/>
            <a:r>
              <a:rPr lang="vi-VN" noProof="0"/>
              <a:t>Mức hai</a:t>
            </a:r>
          </a:p>
          <a:p>
            <a:pPr lvl="2"/>
            <a:r>
              <a:rPr lang="vi-VN" noProof="0"/>
              <a:t>Mức ba</a:t>
            </a:r>
          </a:p>
          <a:p>
            <a:pPr lvl="3"/>
            <a:r>
              <a:rPr lang="vi-VN" noProof="0"/>
              <a:t>Mức bốn</a:t>
            </a:r>
          </a:p>
          <a:p>
            <a:pPr lvl="4"/>
            <a:r>
              <a:rPr lang="vi-VN" noProof="0"/>
              <a:t>Mức năm</a:t>
            </a:r>
            <a:endParaRPr lang="en-US" noProof="0"/>
          </a:p>
        </p:txBody>
      </p:sp>
      <p:sp>
        <p:nvSpPr>
          <p:cNvPr id="5" name="Text Placeholder 4"/>
          <p:cNvSpPr>
            <a:spLocks noGrp="1"/>
          </p:cNvSpPr>
          <p:nvPr>
            <p:ph type="body" sz="quarter" idx="3"/>
          </p:nvPr>
        </p:nvSpPr>
        <p:spPr>
          <a:xfrm>
            <a:off x="6269173" y="1999032"/>
            <a:ext cx="4754880" cy="777240"/>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vi-VN" noProof="0"/>
              <a:t>Bấm để chỉnh sửa kiểu văn bản của Bản cái</a:t>
            </a:r>
          </a:p>
        </p:txBody>
      </p:sp>
      <p:sp>
        <p:nvSpPr>
          <p:cNvPr id="6" name="Content Placeholder 5"/>
          <p:cNvSpPr>
            <a:spLocks noGrp="1"/>
          </p:cNvSpPr>
          <p:nvPr>
            <p:ph sz="quarter" idx="4"/>
          </p:nvPr>
        </p:nvSpPr>
        <p:spPr>
          <a:xfrm>
            <a:off x="6269173" y="2719322"/>
            <a:ext cx="4754880" cy="338328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vi-VN" noProof="0"/>
              <a:t>Bấm để chỉnh sửa kiểu văn bản của Bản cái</a:t>
            </a:r>
          </a:p>
          <a:p>
            <a:pPr lvl="1"/>
            <a:r>
              <a:rPr lang="vi-VN" noProof="0"/>
              <a:t>Mức hai</a:t>
            </a:r>
          </a:p>
          <a:p>
            <a:pPr lvl="2"/>
            <a:r>
              <a:rPr lang="vi-VN" noProof="0"/>
              <a:t>Mức ba</a:t>
            </a:r>
          </a:p>
          <a:p>
            <a:pPr lvl="3"/>
            <a:r>
              <a:rPr lang="vi-VN" noProof="0"/>
              <a:t>Mức bốn</a:t>
            </a:r>
          </a:p>
          <a:p>
            <a:pPr lvl="4"/>
            <a:r>
              <a:rPr lang="vi-VN" noProof="0"/>
              <a:t>Mức năm</a:t>
            </a:r>
            <a:endParaRPr lang="en-US" noProof="0"/>
          </a:p>
        </p:txBody>
      </p:sp>
      <p:sp>
        <p:nvSpPr>
          <p:cNvPr id="7" name="Date Placeholder 6"/>
          <p:cNvSpPr>
            <a:spLocks noGrp="1"/>
          </p:cNvSpPr>
          <p:nvPr>
            <p:ph type="dt" sz="half" idx="10"/>
          </p:nvPr>
        </p:nvSpPr>
        <p:spPr/>
        <p:txBody>
          <a:bodyPr/>
          <a:lstStyle/>
          <a:p>
            <a:fld id="{3CBC1C18-307B-4F68-A007-B5B542270E8D}" type="datetimeFigureOut">
              <a:rPr lang="en-US" noProof="0" smtClean="0"/>
              <a:t>6/7/2024</a:t>
            </a:fld>
            <a:endParaRPr lang="en-US" noProof="0" dirty="0"/>
          </a:p>
        </p:txBody>
      </p:sp>
      <p:sp>
        <p:nvSpPr>
          <p:cNvPr id="8" name="Footer Placeholder 7"/>
          <p:cNvSpPr>
            <a:spLocks noGrp="1"/>
          </p:cNvSpPr>
          <p:nvPr>
            <p:ph type="ftr" sz="quarter" idx="11"/>
          </p:nvPr>
        </p:nvSpPr>
        <p:spPr/>
        <p:txBody>
          <a:bodyPr/>
          <a:lstStyle/>
          <a:p>
            <a:r>
              <a:rPr lang="en-US" noProof="0" dirty="0"/>
              <a:t>
              </a:t>
            </a:r>
          </a:p>
        </p:txBody>
      </p:sp>
      <p:sp>
        <p:nvSpPr>
          <p:cNvPr id="9" name="Slide Number Placeholder 8"/>
          <p:cNvSpPr>
            <a:spLocks noGrp="1"/>
          </p:cNvSpPr>
          <p:nvPr>
            <p:ph type="sldNum" sz="quarter" idx="12"/>
          </p:nvPr>
        </p:nvSpPr>
        <p:spPr/>
        <p:txBody>
          <a:bodyPr/>
          <a:lstStyle/>
          <a:p>
            <a:fld id="{6D22F896-40B5-4ADD-8801-0D06FADFA095}" type="slidenum">
              <a:rPr lang="en-US" noProof="0" smtClean="0"/>
              <a:pPr/>
              <a:t>‹#›</a:t>
            </a:fld>
            <a:endParaRPr lang="en-US" noProof="0" dirty="0"/>
          </a:p>
        </p:txBody>
      </p:sp>
    </p:spTree>
    <p:extLst>
      <p:ext uri="{BB962C8B-B14F-4D97-AF65-F5344CB8AC3E}">
        <p14:creationId xmlns:p14="http://schemas.microsoft.com/office/powerpoint/2010/main" val="1963352574"/>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Chỉ Tiêu đề">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noProof="0"/>
              <a:t>Bấm để sửa kiểu tiêu đề Bản cái</a:t>
            </a:r>
            <a:endParaRPr lang="en-US" noProof="0"/>
          </a:p>
        </p:txBody>
      </p:sp>
      <p:sp>
        <p:nvSpPr>
          <p:cNvPr id="3" name="Date Placeholder 2"/>
          <p:cNvSpPr>
            <a:spLocks noGrp="1"/>
          </p:cNvSpPr>
          <p:nvPr>
            <p:ph type="dt" sz="half" idx="10"/>
          </p:nvPr>
        </p:nvSpPr>
        <p:spPr/>
        <p:txBody>
          <a:bodyPr/>
          <a:lstStyle/>
          <a:p>
            <a:fld id="{1FAF3416-4057-4DAA-829D-4CA07428D088}" type="datetimeFigureOut">
              <a:rPr lang="en-US" noProof="0" smtClean="0"/>
              <a:t>6/7/2024</a:t>
            </a:fld>
            <a:endParaRPr lang="en-US" noProof="0" dirty="0"/>
          </a:p>
        </p:txBody>
      </p:sp>
      <p:sp>
        <p:nvSpPr>
          <p:cNvPr id="4" name="Footer Placeholder 3"/>
          <p:cNvSpPr>
            <a:spLocks noGrp="1"/>
          </p:cNvSpPr>
          <p:nvPr>
            <p:ph type="ftr" sz="quarter" idx="11"/>
          </p:nvPr>
        </p:nvSpPr>
        <p:spPr/>
        <p:txBody>
          <a:bodyPr/>
          <a:lstStyle/>
          <a:p>
            <a:r>
              <a:rPr lang="en-US" noProof="0" dirty="0"/>
              <a:t>
              </a:t>
            </a:r>
          </a:p>
        </p:txBody>
      </p:sp>
      <p:sp>
        <p:nvSpPr>
          <p:cNvPr id="5" name="Slide Number Placeholder 4"/>
          <p:cNvSpPr>
            <a:spLocks noGrp="1"/>
          </p:cNvSpPr>
          <p:nvPr>
            <p:ph type="sldNum" sz="quarter" idx="12"/>
          </p:nvPr>
        </p:nvSpPr>
        <p:spPr/>
        <p:txBody>
          <a:bodyPr/>
          <a:lstStyle/>
          <a:p>
            <a:fld id="{6D22F896-40B5-4ADD-8801-0D06FADFA095}" type="slidenum">
              <a:rPr lang="en-US" noProof="0" smtClean="0"/>
              <a:t>‹#›</a:t>
            </a:fld>
            <a:endParaRPr lang="en-US" noProof="0" dirty="0"/>
          </a:p>
        </p:txBody>
      </p:sp>
    </p:spTree>
    <p:extLst>
      <p:ext uri="{BB962C8B-B14F-4D97-AF65-F5344CB8AC3E}">
        <p14:creationId xmlns:p14="http://schemas.microsoft.com/office/powerpoint/2010/main" val="30054287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Trốn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21D9284-D300-4297-87F7-E791DCC15DB1}" type="datetimeFigureOut">
              <a:rPr lang="en-US" noProof="0" smtClean="0"/>
              <a:t>6/7/2024</a:t>
            </a:fld>
            <a:endParaRPr lang="en-US" noProof="0" dirty="0"/>
          </a:p>
        </p:txBody>
      </p:sp>
      <p:sp>
        <p:nvSpPr>
          <p:cNvPr id="3" name="Footer Placeholder 2"/>
          <p:cNvSpPr>
            <a:spLocks noGrp="1"/>
          </p:cNvSpPr>
          <p:nvPr>
            <p:ph type="ftr" sz="quarter" idx="11"/>
          </p:nvPr>
        </p:nvSpPr>
        <p:spPr/>
        <p:txBody>
          <a:bodyPr/>
          <a:lstStyle/>
          <a:p>
            <a:r>
              <a:rPr lang="en-US" noProof="0" dirty="0"/>
              <a:t>
              </a:t>
            </a:r>
          </a:p>
        </p:txBody>
      </p:sp>
      <p:sp>
        <p:nvSpPr>
          <p:cNvPr id="4" name="Slide Number Placeholder 3"/>
          <p:cNvSpPr>
            <a:spLocks noGrp="1"/>
          </p:cNvSpPr>
          <p:nvPr>
            <p:ph type="sldNum" sz="quarter" idx="12"/>
          </p:nvPr>
        </p:nvSpPr>
        <p:spPr/>
        <p:txBody>
          <a:bodyPr/>
          <a:lstStyle/>
          <a:p>
            <a:fld id="{6D22F896-40B5-4ADD-8801-0D06FADFA095}" type="slidenum">
              <a:rPr lang="en-US" noProof="0" smtClean="0"/>
              <a:t>‹#›</a:t>
            </a:fld>
            <a:endParaRPr lang="en-US" noProof="0" dirty="0"/>
          </a:p>
        </p:txBody>
      </p:sp>
    </p:spTree>
    <p:extLst>
      <p:ext uri="{BB962C8B-B14F-4D97-AF65-F5344CB8AC3E}">
        <p14:creationId xmlns:p14="http://schemas.microsoft.com/office/powerpoint/2010/main" val="988259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Nội dung với Chú thích">
    <p:spTree>
      <p:nvGrpSpPr>
        <p:cNvPr id="1" name=""/>
        <p:cNvGrpSpPr/>
        <p:nvPr/>
      </p:nvGrpSpPr>
      <p:grpSpPr>
        <a:xfrm>
          <a:off x="0" y="0"/>
          <a:ext cx="0" cy="0"/>
          <a:chOff x="0" y="0"/>
          <a:chExt cx="0" cy="0"/>
        </a:xfrm>
      </p:grpSpPr>
      <p:sp>
        <p:nvSpPr>
          <p:cNvPr id="2" name="Title 1"/>
          <p:cNvSpPr>
            <a:spLocks noGrp="1"/>
          </p:cNvSpPr>
          <p:nvPr>
            <p:ph type="title"/>
          </p:nvPr>
        </p:nvSpPr>
        <p:spPr>
          <a:xfrm>
            <a:off x="1143000" y="1097280"/>
            <a:ext cx="3931920" cy="1737360"/>
          </a:xfrm>
        </p:spPr>
        <p:txBody>
          <a:bodyPr anchor="b">
            <a:noAutofit/>
          </a:bodyPr>
          <a:lstStyle>
            <a:lvl1pPr>
              <a:lnSpc>
                <a:spcPct val="90000"/>
              </a:lnSpc>
              <a:defRPr sz="4000" b="0"/>
            </a:lvl1pPr>
          </a:lstStyle>
          <a:p>
            <a:r>
              <a:rPr lang="vi-VN" noProof="0"/>
              <a:t>Bấm để sửa kiểu tiêu đề Bản cái</a:t>
            </a:r>
            <a:endParaRPr lang="en-US" noProof="0"/>
          </a:p>
        </p:txBody>
      </p:sp>
      <p:sp>
        <p:nvSpPr>
          <p:cNvPr id="3" name="Content Placeholder 2"/>
          <p:cNvSpPr>
            <a:spLocks noGrp="1"/>
          </p:cNvSpPr>
          <p:nvPr>
            <p:ph idx="1"/>
          </p:nvPr>
        </p:nvSpPr>
        <p:spPr>
          <a:xfrm>
            <a:off x="5852159" y="1097280"/>
            <a:ext cx="5212080" cy="46634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vi-VN" noProof="0"/>
              <a:t>Bấm để chỉnh sửa kiểu văn bản của Bản cái</a:t>
            </a:r>
          </a:p>
          <a:p>
            <a:pPr lvl="1"/>
            <a:r>
              <a:rPr lang="vi-VN" noProof="0"/>
              <a:t>Mức hai</a:t>
            </a:r>
          </a:p>
          <a:p>
            <a:pPr lvl="2"/>
            <a:r>
              <a:rPr lang="vi-VN" noProof="0"/>
              <a:t>Mức ba</a:t>
            </a:r>
          </a:p>
          <a:p>
            <a:pPr lvl="3"/>
            <a:r>
              <a:rPr lang="vi-VN" noProof="0"/>
              <a:t>Mức bốn</a:t>
            </a:r>
          </a:p>
          <a:p>
            <a:pPr lvl="4"/>
            <a:r>
              <a:rPr lang="vi-VN" noProof="0"/>
              <a:t>Mức năm</a:t>
            </a:r>
            <a:endParaRPr lang="en-US" noProof="0"/>
          </a:p>
        </p:txBody>
      </p:sp>
      <p:sp>
        <p:nvSpPr>
          <p:cNvPr id="4" name="Text Placeholder 3"/>
          <p:cNvSpPr>
            <a:spLocks noGrp="1"/>
          </p:cNvSpPr>
          <p:nvPr>
            <p:ph type="body" sz="half" idx="2"/>
          </p:nvPr>
        </p:nvSpPr>
        <p:spPr>
          <a:xfrm>
            <a:off x="1143000" y="2834640"/>
            <a:ext cx="3931920" cy="3017520"/>
          </a:xfrm>
        </p:spPr>
        <p:txBody>
          <a:bodyPr>
            <a:normAutofit/>
          </a:bodyPr>
          <a:lstStyle>
            <a:lvl1pPr marL="0" indent="0">
              <a:lnSpc>
                <a:spcPct val="100000"/>
              </a:lnSpc>
              <a:spcBef>
                <a:spcPts val="1000"/>
              </a:spcBef>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vi-VN" noProof="0"/>
              <a:t>Bấm để chỉnh sửa kiểu văn bản của Bản cái</a:t>
            </a:r>
          </a:p>
        </p:txBody>
      </p:sp>
      <p:sp>
        <p:nvSpPr>
          <p:cNvPr id="5" name="Date Placeholder 4"/>
          <p:cNvSpPr>
            <a:spLocks noGrp="1"/>
          </p:cNvSpPr>
          <p:nvPr>
            <p:ph type="dt" sz="half" idx="10"/>
          </p:nvPr>
        </p:nvSpPr>
        <p:spPr/>
        <p:txBody>
          <a:bodyPr/>
          <a:lstStyle/>
          <a:p>
            <a:fld id="{37D525BB-DA17-4BA0-B3C8-3AC3ABC827E6}" type="datetimeFigureOut">
              <a:rPr lang="en-US" noProof="0" smtClean="0"/>
              <a:t>6/7/2024</a:t>
            </a:fld>
            <a:endParaRPr lang="en-US" noProof="0" dirty="0"/>
          </a:p>
        </p:txBody>
      </p:sp>
      <p:sp>
        <p:nvSpPr>
          <p:cNvPr id="6" name="Footer Placeholder 5"/>
          <p:cNvSpPr>
            <a:spLocks noGrp="1"/>
          </p:cNvSpPr>
          <p:nvPr>
            <p:ph type="ftr" sz="quarter" idx="11"/>
          </p:nvPr>
        </p:nvSpPr>
        <p:spPr/>
        <p:txBody>
          <a:bodyPr/>
          <a:lstStyle/>
          <a:p>
            <a:r>
              <a:rPr lang="en-US" noProof="0" dirty="0"/>
              <a:t>
              </a:t>
            </a:r>
          </a:p>
        </p:txBody>
      </p:sp>
      <p:sp>
        <p:nvSpPr>
          <p:cNvPr id="7" name="Slide Number Placeholder 6"/>
          <p:cNvSpPr>
            <a:spLocks noGrp="1"/>
          </p:cNvSpPr>
          <p:nvPr>
            <p:ph type="sldNum" sz="quarter" idx="12"/>
          </p:nvPr>
        </p:nvSpPr>
        <p:spPr/>
        <p:txBody>
          <a:bodyPr/>
          <a:lstStyle/>
          <a:p>
            <a:fld id="{6D22F896-40B5-4ADD-8801-0D06FADFA095}" type="slidenum">
              <a:rPr lang="en-US" noProof="0" smtClean="0"/>
              <a:t>‹#›</a:t>
            </a:fld>
            <a:endParaRPr lang="en-US" noProof="0" dirty="0"/>
          </a:p>
        </p:txBody>
      </p:sp>
    </p:spTree>
    <p:extLst>
      <p:ext uri="{BB962C8B-B14F-4D97-AF65-F5344CB8AC3E}">
        <p14:creationId xmlns:p14="http://schemas.microsoft.com/office/powerpoint/2010/main" val="21583836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Ảnh với Chú thích">
    <p:spTree>
      <p:nvGrpSpPr>
        <p:cNvPr id="1" name=""/>
        <p:cNvGrpSpPr/>
        <p:nvPr/>
      </p:nvGrpSpPr>
      <p:grpSpPr>
        <a:xfrm>
          <a:off x="0" y="0"/>
          <a:ext cx="0" cy="0"/>
          <a:chOff x="0" y="0"/>
          <a:chExt cx="0" cy="0"/>
        </a:xfrm>
      </p:grpSpPr>
      <p:sp>
        <p:nvSpPr>
          <p:cNvPr id="2" name="Title 1"/>
          <p:cNvSpPr>
            <a:spLocks noGrp="1"/>
          </p:cNvSpPr>
          <p:nvPr>
            <p:ph type="title"/>
          </p:nvPr>
        </p:nvSpPr>
        <p:spPr>
          <a:xfrm>
            <a:off x="1143000" y="1097280"/>
            <a:ext cx="3931920" cy="1737360"/>
          </a:xfrm>
        </p:spPr>
        <p:txBody>
          <a:bodyPr anchor="b">
            <a:noAutofit/>
          </a:bodyPr>
          <a:lstStyle>
            <a:lvl1pPr>
              <a:lnSpc>
                <a:spcPct val="90000"/>
              </a:lnSpc>
              <a:defRPr sz="4000" b="0"/>
            </a:lvl1pPr>
          </a:lstStyle>
          <a:p>
            <a:r>
              <a:rPr lang="vi-VN" noProof="0"/>
              <a:t>Bấm để sửa kiểu tiêu đề Bản cái</a:t>
            </a:r>
            <a:endParaRPr lang="en-US" noProof="0"/>
          </a:p>
        </p:txBody>
      </p:sp>
      <p:sp>
        <p:nvSpPr>
          <p:cNvPr id="3" name="Picture Placeholder 2"/>
          <p:cNvSpPr>
            <a:spLocks noGrp="1" noChangeAspect="1"/>
          </p:cNvSpPr>
          <p:nvPr>
            <p:ph type="pic" idx="1"/>
          </p:nvPr>
        </p:nvSpPr>
        <p:spPr>
          <a:xfrm>
            <a:off x="5413248" y="1069847"/>
            <a:ext cx="6099048" cy="4800600"/>
          </a:xfrm>
        </p:spPr>
        <p:txBody>
          <a:bodyPr lIns="274320" tIns="182880" anchor="t">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vi-VN" noProof="0"/>
              <a:t>Bấm biểu tượng để thêm hình ảnh</a:t>
            </a:r>
            <a:endParaRPr lang="en-US" noProof="0" dirty="0"/>
          </a:p>
        </p:txBody>
      </p:sp>
      <p:sp>
        <p:nvSpPr>
          <p:cNvPr id="4" name="Text Placeholder 3"/>
          <p:cNvSpPr>
            <a:spLocks noGrp="1"/>
          </p:cNvSpPr>
          <p:nvPr>
            <p:ph type="body" sz="half" idx="2"/>
          </p:nvPr>
        </p:nvSpPr>
        <p:spPr>
          <a:xfrm>
            <a:off x="1143000" y="2834640"/>
            <a:ext cx="3931920" cy="2880360"/>
          </a:xfrm>
        </p:spPr>
        <p:txBody>
          <a:bodyPr>
            <a:normAutofit/>
          </a:bodyPr>
          <a:lstStyle>
            <a:lvl1pPr marL="0" indent="0">
              <a:lnSpc>
                <a:spcPct val="100000"/>
              </a:lnSpc>
              <a:spcBef>
                <a:spcPts val="1000"/>
              </a:spcBef>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vi-VN" noProof="0"/>
              <a:t>Bấm để chỉnh sửa kiểu văn bản của Bản cái</a:t>
            </a:r>
          </a:p>
        </p:txBody>
      </p:sp>
      <p:sp>
        <p:nvSpPr>
          <p:cNvPr id="5" name="Date Placeholder 4"/>
          <p:cNvSpPr>
            <a:spLocks noGrp="1"/>
          </p:cNvSpPr>
          <p:nvPr>
            <p:ph type="dt" sz="half" idx="10"/>
          </p:nvPr>
        </p:nvSpPr>
        <p:spPr/>
        <p:txBody>
          <a:bodyPr/>
          <a:lstStyle/>
          <a:p>
            <a:fld id="{B16C4C9A-3960-41CF-A4E9-2A8FB932454B}" type="datetimeFigureOut">
              <a:rPr lang="en-US" noProof="0" smtClean="0"/>
              <a:t>6/7/2024</a:t>
            </a:fld>
            <a:endParaRPr lang="en-US" noProof="0" dirty="0"/>
          </a:p>
        </p:txBody>
      </p:sp>
      <p:sp>
        <p:nvSpPr>
          <p:cNvPr id="6" name="Footer Placeholder 5"/>
          <p:cNvSpPr>
            <a:spLocks noGrp="1"/>
          </p:cNvSpPr>
          <p:nvPr>
            <p:ph type="ftr" sz="quarter" idx="11"/>
          </p:nvPr>
        </p:nvSpPr>
        <p:spPr/>
        <p:txBody>
          <a:bodyPr/>
          <a:lstStyle/>
          <a:p>
            <a:r>
              <a:rPr lang="en-US" noProof="0" dirty="0"/>
              <a:t>
              </a:t>
            </a:r>
          </a:p>
        </p:txBody>
      </p:sp>
      <p:sp>
        <p:nvSpPr>
          <p:cNvPr id="7" name="Slide Number Placeholder 6"/>
          <p:cNvSpPr>
            <a:spLocks noGrp="1"/>
          </p:cNvSpPr>
          <p:nvPr>
            <p:ph type="sldNum" sz="quarter" idx="12"/>
          </p:nvPr>
        </p:nvSpPr>
        <p:spPr/>
        <p:txBody>
          <a:bodyPr/>
          <a:lstStyle/>
          <a:p>
            <a:fld id="{6D22F896-40B5-4ADD-8801-0D06FADFA095}" type="slidenum">
              <a:rPr lang="en-US" noProof="0" smtClean="0"/>
              <a:t>‹#›</a:t>
            </a:fld>
            <a:endParaRPr lang="en-US" noProof="0" dirty="0"/>
          </a:p>
        </p:txBody>
      </p:sp>
    </p:spTree>
    <p:extLst>
      <p:ext uri="{BB962C8B-B14F-4D97-AF65-F5344CB8AC3E}">
        <p14:creationId xmlns:p14="http://schemas.microsoft.com/office/powerpoint/2010/main" val="740848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7" name="Rectangle 6"/>
          <p:cNvSpPr>
            <a:spLocks noChangeAspect="1"/>
          </p:cNvSpPr>
          <p:nvPr/>
        </p:nvSpPr>
        <p:spPr>
          <a:xfrm>
            <a:off x="231140" y="243840"/>
            <a:ext cx="11724640" cy="637793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143000" y="609600"/>
            <a:ext cx="9875520" cy="1356360"/>
          </a:xfrm>
          <a:prstGeom prst="rect">
            <a:avLst/>
          </a:prstGeom>
        </p:spPr>
        <p:txBody>
          <a:bodyPr vert="horz" lIns="91440" tIns="45720" rIns="91440" bIns="45720" rtlCol="0" anchor="ctr">
            <a:normAutofit/>
          </a:bodyPr>
          <a:lstStyle/>
          <a:p>
            <a:r>
              <a:rPr lang="vi-VN" noProof="0"/>
              <a:t>Bấm để sửa kiểu tiêu đề Bản cái</a:t>
            </a:r>
            <a:endParaRPr lang="en-US" noProof="0"/>
          </a:p>
        </p:txBody>
      </p:sp>
      <p:sp>
        <p:nvSpPr>
          <p:cNvPr id="3" name="Text Placeholder 2"/>
          <p:cNvSpPr>
            <a:spLocks noGrp="1"/>
          </p:cNvSpPr>
          <p:nvPr>
            <p:ph type="body" idx="1"/>
          </p:nvPr>
        </p:nvSpPr>
        <p:spPr>
          <a:xfrm>
            <a:off x="1143000" y="2057400"/>
            <a:ext cx="9872871" cy="4038600"/>
          </a:xfrm>
          <a:prstGeom prst="rect">
            <a:avLst/>
          </a:prstGeom>
        </p:spPr>
        <p:txBody>
          <a:bodyPr vert="horz" lIns="91440" tIns="45720" rIns="91440" bIns="45720" rtlCol="0">
            <a:normAutofit/>
          </a:bodyPr>
          <a:lstStyle/>
          <a:p>
            <a:pPr lvl="0"/>
            <a:r>
              <a:rPr lang="vi-VN" noProof="0"/>
              <a:t>Bấm để chỉnh sửa kiểu văn bản của Bản cái</a:t>
            </a:r>
          </a:p>
          <a:p>
            <a:pPr lvl="1"/>
            <a:r>
              <a:rPr lang="vi-VN" noProof="0"/>
              <a:t>Mức hai</a:t>
            </a:r>
          </a:p>
          <a:p>
            <a:pPr lvl="2"/>
            <a:r>
              <a:rPr lang="vi-VN" noProof="0"/>
              <a:t>Mức ba</a:t>
            </a:r>
          </a:p>
          <a:p>
            <a:pPr lvl="3"/>
            <a:r>
              <a:rPr lang="vi-VN" noProof="0"/>
              <a:t>Mức bốn</a:t>
            </a:r>
          </a:p>
          <a:p>
            <a:pPr lvl="4"/>
            <a:r>
              <a:rPr lang="vi-VN" noProof="0"/>
              <a:t>Mức năm</a:t>
            </a:r>
            <a:endParaRPr lang="en-US" noProof="0"/>
          </a:p>
        </p:txBody>
      </p:sp>
      <p:sp>
        <p:nvSpPr>
          <p:cNvPr id="4" name="Date Placeholder 3"/>
          <p:cNvSpPr>
            <a:spLocks noGrp="1"/>
          </p:cNvSpPr>
          <p:nvPr>
            <p:ph type="dt" sz="half" idx="2"/>
          </p:nvPr>
        </p:nvSpPr>
        <p:spPr>
          <a:xfrm>
            <a:off x="1142996" y="6223828"/>
            <a:ext cx="2329074" cy="365125"/>
          </a:xfrm>
          <a:prstGeom prst="rect">
            <a:avLst/>
          </a:prstGeom>
        </p:spPr>
        <p:txBody>
          <a:bodyPr vert="horz" lIns="91440" tIns="45720" rIns="91440" bIns="45720" rtlCol="0" anchor="ctr"/>
          <a:lstStyle>
            <a:lvl1pPr algn="l">
              <a:defRPr sz="1200">
                <a:solidFill>
                  <a:schemeClr val="accent1"/>
                </a:solidFill>
              </a:defRPr>
            </a:lvl1pPr>
          </a:lstStyle>
          <a:p>
            <a:fld id="{3CBC1C18-307B-4F68-A007-B5B542270E8D}" type="datetimeFigureOut">
              <a:rPr lang="en-US" noProof="0" smtClean="0"/>
              <a:t>6/7/2024</a:t>
            </a:fld>
            <a:endParaRPr lang="en-US" noProof="0" dirty="0"/>
          </a:p>
        </p:txBody>
      </p:sp>
      <p:sp>
        <p:nvSpPr>
          <p:cNvPr id="5" name="Footer Placeholder 4"/>
          <p:cNvSpPr>
            <a:spLocks noGrp="1"/>
          </p:cNvSpPr>
          <p:nvPr>
            <p:ph type="ftr" sz="quarter" idx="3"/>
          </p:nvPr>
        </p:nvSpPr>
        <p:spPr>
          <a:xfrm>
            <a:off x="3949148" y="6223828"/>
            <a:ext cx="4717774" cy="365125"/>
          </a:xfrm>
          <a:prstGeom prst="rect">
            <a:avLst/>
          </a:prstGeom>
        </p:spPr>
        <p:txBody>
          <a:bodyPr vert="horz" lIns="91440" tIns="45720" rIns="91440" bIns="45720" rtlCol="0" anchor="ctr"/>
          <a:lstStyle>
            <a:lvl1pPr algn="ctr">
              <a:defRPr sz="1200">
                <a:solidFill>
                  <a:schemeClr val="accent1"/>
                </a:solidFill>
              </a:defRPr>
            </a:lvl1pPr>
          </a:lstStyle>
          <a:p>
            <a:r>
              <a:rPr lang="en-US" noProof="0" dirty="0"/>
              <a:t>
              </a:t>
            </a:r>
          </a:p>
        </p:txBody>
      </p:sp>
      <p:sp>
        <p:nvSpPr>
          <p:cNvPr id="6" name="Slide Number Placeholder 5"/>
          <p:cNvSpPr>
            <a:spLocks noGrp="1"/>
          </p:cNvSpPr>
          <p:nvPr>
            <p:ph type="sldNum" sz="quarter" idx="4"/>
          </p:nvPr>
        </p:nvSpPr>
        <p:spPr>
          <a:xfrm>
            <a:off x="9329530" y="6223828"/>
            <a:ext cx="1706217" cy="365125"/>
          </a:xfrm>
          <a:prstGeom prst="rect">
            <a:avLst/>
          </a:prstGeom>
        </p:spPr>
        <p:txBody>
          <a:bodyPr vert="horz" lIns="91440" tIns="45720" rIns="91440" bIns="45720" rtlCol="0" anchor="ctr"/>
          <a:lstStyle>
            <a:lvl1pPr algn="r">
              <a:defRPr sz="1200">
                <a:solidFill>
                  <a:schemeClr val="accent1"/>
                </a:solidFill>
              </a:defRPr>
            </a:lvl1pPr>
          </a:lstStyle>
          <a:p>
            <a:fld id="{6D22F896-40B5-4ADD-8801-0D06FADFA095}" type="slidenum">
              <a:rPr lang="en-US" noProof="0" smtClean="0"/>
              <a:pPr/>
              <a:t>‹#›</a:t>
            </a:fld>
            <a:endParaRPr lang="en-US" noProof="0" dirty="0"/>
          </a:p>
        </p:txBody>
      </p:sp>
    </p:spTree>
    <p:extLst>
      <p:ext uri="{BB962C8B-B14F-4D97-AF65-F5344CB8AC3E}">
        <p14:creationId xmlns:p14="http://schemas.microsoft.com/office/powerpoint/2010/main" val="1702258854"/>
      </p:ext>
    </p:extLst>
  </p:cSld>
  <p:clrMap bg1="lt1" tx1="dk1" bg2="lt2" tx2="dk2" accent1="accent1" accent2="accent2" accent3="accent3" accent4="accent4" accent5="accent5" accent6="accent6" hlink="hlink" folHlink="folHlink"/>
  <p:sldLayoutIdLst>
    <p:sldLayoutId id="2147483877" r:id="rId1"/>
    <p:sldLayoutId id="2147483878" r:id="rId2"/>
    <p:sldLayoutId id="2147483879" r:id="rId3"/>
    <p:sldLayoutId id="2147483880" r:id="rId4"/>
    <p:sldLayoutId id="2147483881" r:id="rId5"/>
    <p:sldLayoutId id="2147483882" r:id="rId6"/>
    <p:sldLayoutId id="2147483883" r:id="rId7"/>
    <p:sldLayoutId id="2147483884" r:id="rId8"/>
    <p:sldLayoutId id="2147483885" r:id="rId9"/>
    <p:sldLayoutId id="2147483886" r:id="rId10"/>
    <p:sldLayoutId id="2147483887" r:id="rId11"/>
    <p:sldLayoutId id="2147483888" r:id="rId12"/>
  </p:sldLayoutIdLst>
  <p:hf sldNum="0" hdr="0" ftr="0" dt="0"/>
  <p:txStyles>
    <p:title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p:titleStyle>
    <p:body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1.png"/><Relationship Id="rId5" Type="http://schemas.microsoft.com/office/2007/relationships/hdphoto" Target="../media/hdphoto1.wdp"/><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5.jp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24.png"/><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27.png"/><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29.png"/><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slide" Target="slide5.xml"/><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slide" Target="slide7.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31.png"/><Relationship Id="rId4" Type="http://schemas.openxmlformats.org/officeDocument/2006/relationships/image" Target="../media/image30.pn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33.png"/><Relationship Id="rId4" Type="http://schemas.openxmlformats.org/officeDocument/2006/relationships/image" Target="../media/image32.png"/></Relationships>
</file>

<file path=ppt/slides/_rels/slide22.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2.png"/><Relationship Id="rId7" Type="http://schemas.openxmlformats.org/officeDocument/2006/relationships/image" Target="../media/image37.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4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8.jpeg"/><Relationship Id="rId4" Type="http://schemas.openxmlformats.org/officeDocument/2006/relationships/image" Target="../media/image47.png"/></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7" Type="http://schemas.microsoft.com/office/2007/relationships/hdphoto" Target="../media/hdphoto3.wdp"/><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0.png"/><Relationship Id="rId5" Type="http://schemas.microsoft.com/office/2007/relationships/hdphoto" Target="../media/hdphoto2.wdp"/><Relationship Id="rId4" Type="http://schemas.openxmlformats.org/officeDocument/2006/relationships/image" Target="../media/image49.png"/></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52.jpeg"/><Relationship Id="rId4" Type="http://schemas.openxmlformats.org/officeDocument/2006/relationships/image" Target="../media/image51.jpeg"/></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54.svg"/><Relationship Id="rId4" Type="http://schemas.openxmlformats.org/officeDocument/2006/relationships/image" Target="../media/image53.png"/></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55.jpg"/></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56.jpg"/></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57.png"/></Relationships>
</file>

<file path=ppt/slides/_rels/slide37.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9.png"/><Relationship Id="rId1" Type="http://schemas.openxmlformats.org/officeDocument/2006/relationships/slideLayout" Target="../slideLayouts/slideLayout7.xml"/><Relationship Id="rId5" Type="http://schemas.openxmlformats.org/officeDocument/2006/relationships/image" Target="../media/image590.png"/><Relationship Id="rId4" Type="http://schemas.openxmlformats.org/officeDocument/2006/relationships/image" Target="../media/image2.png"/></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60.jp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61.TIF"/></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5.tif"/><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64.TIF"/><Relationship Id="rId5" Type="http://schemas.openxmlformats.org/officeDocument/2006/relationships/image" Target="../media/image63.TIF"/><Relationship Id="rId4" Type="http://schemas.openxmlformats.org/officeDocument/2006/relationships/image" Target="../media/image62.tif"/></Relationships>
</file>

<file path=ppt/slides/_rels/slide42.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67.png"/><Relationship Id="rId5" Type="http://schemas.openxmlformats.org/officeDocument/2006/relationships/image" Target="../media/image2.png"/><Relationship Id="rId4" Type="http://schemas.openxmlformats.org/officeDocument/2006/relationships/image" Target="../media/image1.png"/></Relationships>
</file>

<file path=ppt/slides/_rels/slide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68.png"/></Relationships>
</file>

<file path=ppt/slides/_rels/slide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69.png"/></Relationships>
</file>

<file path=ppt/slides/_rels/slide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70.png"/></Relationships>
</file>

<file path=ppt/slides/_rels/slide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71.png"/></Relationships>
</file>

<file path=ppt/slides/_rels/slide4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72.png"/></Relationships>
</file>

<file path=ppt/slides/_rels/slide4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73.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6.jpeg"/><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8.jpeg"/><Relationship Id="rId4" Type="http://schemas.openxmlformats.org/officeDocument/2006/relationships/image" Target="../media/image7.jpeg"/></Relationships>
</file>

<file path=ppt/slides/_rels/slide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png"/><Relationship Id="rId1" Type="http://schemas.openxmlformats.org/officeDocument/2006/relationships/slideLayout" Target="../slideLayouts/slideLayout7.xml"/><Relationship Id="rId5" Type="http://schemas.openxmlformats.org/officeDocument/2006/relationships/image" Target="../media/image12.jpe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cxnSp>
        <p:nvCxnSpPr>
          <p:cNvPr id="50" name="Straight Connector 41">
            <a:extLst>
              <a:ext uri="{FF2B5EF4-FFF2-40B4-BE49-F238E27FC236}">
                <a16:creationId xmlns:a16="http://schemas.microsoft.com/office/drawing/2014/main" id="{63FED537-3AF1-4C36-9904-77B6A54D27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978660" y="5462458"/>
            <a:ext cx="8229601"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
        <p:nvSpPr>
          <p:cNvPr id="4" name="Google Shape;1357;p63">
            <a:extLst>
              <a:ext uri="{FF2B5EF4-FFF2-40B4-BE49-F238E27FC236}">
                <a16:creationId xmlns:a16="http://schemas.microsoft.com/office/drawing/2014/main" id="{0CE7C270-7608-63B4-7E79-FD94B6F1021B}"/>
              </a:ext>
            </a:extLst>
          </p:cNvPr>
          <p:cNvSpPr txBox="1">
            <a:spLocks/>
          </p:cNvSpPr>
          <p:nvPr/>
        </p:nvSpPr>
        <p:spPr>
          <a:xfrm>
            <a:off x="3359610" y="5133958"/>
            <a:ext cx="5734040" cy="328500"/>
          </a:xfrm>
          <a:prstGeom prst="rect">
            <a:avLst/>
          </a:prstGeom>
        </p:spPr>
        <p:txBody>
          <a:bodyPr spcFirstLastPara="1" vert="horz" wrap="square" lIns="91425" tIns="91425" rIns="91425" bIns="91425" rtlCol="0" anchor="ctr" anchorCtr="0">
            <a:noAutofit/>
          </a:bodyPr>
          <a:lstStyle>
            <a:lvl1pPr marL="0" indent="0" algn="ctr" defTabSz="914400" rtl="0" eaLnBrk="1" latinLnBrk="0" hangingPunct="1">
              <a:lnSpc>
                <a:spcPct val="90000"/>
              </a:lnSpc>
              <a:spcBef>
                <a:spcPts val="1400"/>
              </a:spcBef>
              <a:buClr>
                <a:schemeClr val="accent1"/>
              </a:buClr>
              <a:buSzPct val="80000"/>
              <a:buFont typeface="Corbel" pitchFamily="34" charset="0"/>
              <a:buNone/>
              <a:defRPr sz="2200" kern="1200">
                <a:solidFill>
                  <a:srgbClr val="FFFFFF"/>
                </a:solidFill>
                <a:latin typeface="+mn-lt"/>
                <a:ea typeface="+mn-ea"/>
                <a:cs typeface="+mn-cs"/>
              </a:defRPr>
            </a:lvl1pPr>
            <a:lvl2pPr marL="457200" indent="0" algn="ctr" defTabSz="914400" rtl="0" eaLnBrk="1" latinLnBrk="0" hangingPunct="1">
              <a:lnSpc>
                <a:spcPct val="90000"/>
              </a:lnSpc>
              <a:spcBef>
                <a:spcPts val="200"/>
              </a:spcBef>
              <a:spcAft>
                <a:spcPts val="400"/>
              </a:spcAft>
              <a:buClr>
                <a:schemeClr val="accent1"/>
              </a:buClr>
              <a:buSzPct val="80000"/>
              <a:buFont typeface="Corbel" pitchFamily="34" charset="0"/>
              <a:buNone/>
              <a:defRPr sz="2200" kern="1200">
                <a:solidFill>
                  <a:schemeClr val="accent1"/>
                </a:solidFill>
                <a:latin typeface="+mn-lt"/>
                <a:ea typeface="+mn-ea"/>
                <a:cs typeface="+mn-cs"/>
              </a:defRPr>
            </a:lvl2pPr>
            <a:lvl3pPr marL="914400" indent="0" algn="ctr" defTabSz="914400" rtl="0" eaLnBrk="1" latinLnBrk="0" hangingPunct="1">
              <a:lnSpc>
                <a:spcPct val="90000"/>
              </a:lnSpc>
              <a:spcBef>
                <a:spcPts val="200"/>
              </a:spcBef>
              <a:spcAft>
                <a:spcPts val="400"/>
              </a:spcAft>
              <a:buClr>
                <a:schemeClr val="accent1"/>
              </a:buClr>
              <a:buSzPct val="80000"/>
              <a:buFont typeface="Corbel" pitchFamily="34" charset="0"/>
              <a:buNone/>
              <a:defRPr sz="2200" kern="1200">
                <a:solidFill>
                  <a:schemeClr val="accent1"/>
                </a:solidFill>
                <a:latin typeface="+mn-lt"/>
                <a:ea typeface="+mn-ea"/>
                <a:cs typeface="+mn-cs"/>
              </a:defRPr>
            </a:lvl3pPr>
            <a:lvl4pPr marL="1371600" indent="0" algn="ctr" defTabSz="914400" rtl="0" eaLnBrk="1" latinLnBrk="0" hangingPunct="1">
              <a:lnSpc>
                <a:spcPct val="90000"/>
              </a:lnSpc>
              <a:spcBef>
                <a:spcPts val="200"/>
              </a:spcBef>
              <a:spcAft>
                <a:spcPts val="400"/>
              </a:spcAft>
              <a:buClr>
                <a:schemeClr val="accent1"/>
              </a:buClr>
              <a:buSzPct val="80000"/>
              <a:buFont typeface="Corbel" pitchFamily="34" charset="0"/>
              <a:buNone/>
              <a:defRPr sz="2000" kern="1200">
                <a:solidFill>
                  <a:schemeClr val="accent1"/>
                </a:solidFill>
                <a:latin typeface="+mn-lt"/>
                <a:ea typeface="+mn-ea"/>
                <a:cs typeface="+mn-cs"/>
              </a:defRPr>
            </a:lvl4pPr>
            <a:lvl5pPr marL="1828800" indent="0" algn="ctr" defTabSz="914400" rtl="0" eaLnBrk="1" latinLnBrk="0" hangingPunct="1">
              <a:lnSpc>
                <a:spcPct val="90000"/>
              </a:lnSpc>
              <a:spcBef>
                <a:spcPts val="200"/>
              </a:spcBef>
              <a:spcAft>
                <a:spcPts val="400"/>
              </a:spcAft>
              <a:buClr>
                <a:schemeClr val="accent1"/>
              </a:buClr>
              <a:buSzPct val="80000"/>
              <a:buFont typeface="Corbel" pitchFamily="34" charset="0"/>
              <a:buNone/>
              <a:defRPr sz="2000" kern="1200">
                <a:solidFill>
                  <a:schemeClr val="accent1"/>
                </a:solidFill>
                <a:latin typeface="+mn-lt"/>
                <a:ea typeface="+mn-ea"/>
                <a:cs typeface="+mn-cs"/>
              </a:defRPr>
            </a:lvl5pPr>
            <a:lvl6pPr marL="2286000" indent="0" algn="ctr" defTabSz="914400" rtl="0" eaLnBrk="1" latinLnBrk="0" hangingPunct="1">
              <a:lnSpc>
                <a:spcPct val="90000"/>
              </a:lnSpc>
              <a:spcBef>
                <a:spcPts val="200"/>
              </a:spcBef>
              <a:spcAft>
                <a:spcPts val="400"/>
              </a:spcAft>
              <a:buClr>
                <a:schemeClr val="accent1"/>
              </a:buClr>
              <a:buSzPct val="80000"/>
              <a:buFont typeface="Corbel" pitchFamily="34" charset="0"/>
              <a:buNone/>
              <a:defRPr sz="2000" kern="1200">
                <a:solidFill>
                  <a:schemeClr val="accent1"/>
                </a:solidFill>
                <a:latin typeface="+mn-lt"/>
                <a:ea typeface="+mn-ea"/>
                <a:cs typeface="+mn-cs"/>
              </a:defRPr>
            </a:lvl6pPr>
            <a:lvl7pPr marL="2743200" indent="0" algn="ctr" defTabSz="914400" rtl="0" eaLnBrk="1" latinLnBrk="0" hangingPunct="1">
              <a:lnSpc>
                <a:spcPct val="90000"/>
              </a:lnSpc>
              <a:spcBef>
                <a:spcPts val="200"/>
              </a:spcBef>
              <a:spcAft>
                <a:spcPts val="400"/>
              </a:spcAft>
              <a:buClr>
                <a:schemeClr val="accent1"/>
              </a:buClr>
              <a:buSzPct val="80000"/>
              <a:buFont typeface="Corbel" pitchFamily="34" charset="0"/>
              <a:buNone/>
              <a:defRPr sz="2000" kern="1200">
                <a:solidFill>
                  <a:schemeClr val="accent1"/>
                </a:solidFill>
                <a:latin typeface="+mn-lt"/>
                <a:ea typeface="+mn-ea"/>
                <a:cs typeface="+mn-cs"/>
              </a:defRPr>
            </a:lvl7pPr>
            <a:lvl8pPr marL="3200400" indent="0" algn="ctr" defTabSz="914400" rtl="0" eaLnBrk="1" latinLnBrk="0" hangingPunct="1">
              <a:lnSpc>
                <a:spcPct val="90000"/>
              </a:lnSpc>
              <a:spcBef>
                <a:spcPts val="200"/>
              </a:spcBef>
              <a:spcAft>
                <a:spcPts val="400"/>
              </a:spcAft>
              <a:buClr>
                <a:schemeClr val="accent1"/>
              </a:buClr>
              <a:buSzPct val="80000"/>
              <a:buFont typeface="Corbel" pitchFamily="34" charset="0"/>
              <a:buNone/>
              <a:defRPr sz="2000" kern="1200">
                <a:solidFill>
                  <a:schemeClr val="accent1"/>
                </a:solidFill>
                <a:latin typeface="+mn-lt"/>
                <a:ea typeface="+mn-ea"/>
                <a:cs typeface="+mn-cs"/>
              </a:defRPr>
            </a:lvl8pPr>
            <a:lvl9pPr marL="3657600" indent="0" algn="ctr" defTabSz="914400" rtl="0" eaLnBrk="1" latinLnBrk="0" hangingPunct="1">
              <a:lnSpc>
                <a:spcPct val="90000"/>
              </a:lnSpc>
              <a:spcBef>
                <a:spcPts val="200"/>
              </a:spcBef>
              <a:spcAft>
                <a:spcPts val="400"/>
              </a:spcAft>
              <a:buClr>
                <a:schemeClr val="accent1"/>
              </a:buClr>
              <a:buSzPct val="80000"/>
              <a:buFont typeface="Corbel" pitchFamily="34" charset="0"/>
              <a:buNone/>
              <a:defRPr sz="2000" kern="1200">
                <a:solidFill>
                  <a:schemeClr val="accent1"/>
                </a:solidFill>
                <a:latin typeface="+mn-lt"/>
                <a:ea typeface="+mn-ea"/>
                <a:cs typeface="+mn-cs"/>
              </a:defRPr>
            </a:lvl9pPr>
          </a:lstStyle>
          <a:p>
            <a:pPr>
              <a:spcBef>
                <a:spcPts val="0"/>
              </a:spcBef>
            </a:pPr>
            <a:r>
              <a:rPr lang="en-US" sz="3600" dirty="0">
                <a:solidFill>
                  <a:schemeClr val="tx1">
                    <a:lumMod val="95000"/>
                    <a:lumOff val="5000"/>
                  </a:schemeClr>
                </a:solidFill>
                <a:latin typeface="SVN-Notulen Serif Display XBold" pitchFamily="50" charset="0"/>
              </a:rPr>
              <a:t>Bài thuyết trình của nhóm 3</a:t>
            </a:r>
          </a:p>
        </p:txBody>
      </p:sp>
      <p:sp>
        <p:nvSpPr>
          <p:cNvPr id="5" name="Google Shape;1358;p63">
            <a:extLst>
              <a:ext uri="{FF2B5EF4-FFF2-40B4-BE49-F238E27FC236}">
                <a16:creationId xmlns:a16="http://schemas.microsoft.com/office/drawing/2014/main" id="{4F3E6AB6-83D2-8AD8-CD3D-DFCA0ECF6A1B}"/>
              </a:ext>
            </a:extLst>
          </p:cNvPr>
          <p:cNvSpPr txBox="1">
            <a:spLocks/>
          </p:cNvSpPr>
          <p:nvPr/>
        </p:nvSpPr>
        <p:spPr>
          <a:xfrm>
            <a:off x="2566310" y="2482850"/>
            <a:ext cx="7320640" cy="1541499"/>
          </a:xfrm>
          <a:prstGeom prst="rect">
            <a:avLst/>
          </a:prstGeom>
        </p:spPr>
        <p:txBody>
          <a:bodyPr spcFirstLastPara="1" vert="horz" wrap="square" lIns="91425" tIns="91425" rIns="91425" bIns="91425" rtlCol="0" anchor="ctr" anchorCtr="0">
            <a:noAutofit/>
          </a:bodyPr>
          <a:lstStyle>
            <a:lvl1pPr algn="ctr" defTabSz="914400" rtl="0" eaLnBrk="1" latinLnBrk="0" hangingPunct="1">
              <a:lnSpc>
                <a:spcPct val="85000"/>
              </a:lnSpc>
              <a:spcBef>
                <a:spcPct val="0"/>
              </a:spcBef>
              <a:buNone/>
              <a:defRPr sz="7200" b="1" kern="1200" cap="all" baseline="0">
                <a:solidFill>
                  <a:srgbClr val="FFFFFF"/>
                </a:solidFill>
                <a:latin typeface="+mj-lt"/>
                <a:ea typeface="+mj-ea"/>
                <a:cs typeface="+mj-cs"/>
              </a:defRPr>
            </a:lvl1pPr>
          </a:lstStyle>
          <a:p>
            <a:pPr>
              <a:spcBef>
                <a:spcPts val="0"/>
              </a:spcBef>
            </a:pPr>
            <a:r>
              <a:rPr lang="en-US" sz="13800" i="1" dirty="0">
                <a:solidFill>
                  <a:schemeClr val="tx1">
                    <a:lumMod val="95000"/>
                    <a:lumOff val="5000"/>
                  </a:schemeClr>
                </a:solidFill>
                <a:latin typeface="SVN-Notulen Serif Display XBold" pitchFamily="50" charset="0"/>
              </a:rPr>
              <a:t>CUBESAT</a:t>
            </a:r>
            <a:endParaRPr lang="en-US" sz="11500" i="1" dirty="0">
              <a:solidFill>
                <a:schemeClr val="tx1">
                  <a:lumMod val="95000"/>
                  <a:lumOff val="5000"/>
                </a:schemeClr>
              </a:solidFill>
              <a:latin typeface="SVN-Notulen Serif Display XBold" pitchFamily="50" charset="0"/>
            </a:endParaRPr>
          </a:p>
        </p:txBody>
      </p:sp>
      <p:pic>
        <p:nvPicPr>
          <p:cNvPr id="11" name="Hình ảnh 10" descr="Ảnh có chứa biểu tượng, Đồ họa, phim hoạt hình, hình mẫu&#10;&#10;Mô tả được tạo tự động">
            <a:extLst>
              <a:ext uri="{FF2B5EF4-FFF2-40B4-BE49-F238E27FC236}">
                <a16:creationId xmlns:a16="http://schemas.microsoft.com/office/drawing/2014/main" id="{FEF745BF-9D36-6AE2-01CC-9DD7506274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49245" y="222340"/>
            <a:ext cx="1136346" cy="1136073"/>
          </a:xfrm>
          <a:prstGeom prst="rect">
            <a:avLst/>
          </a:prstGeom>
        </p:spPr>
      </p:pic>
      <p:pic>
        <p:nvPicPr>
          <p:cNvPr id="12" name="Hình ảnh 11" descr="Ảnh có chứa vòng tròn, Phông chữ, biểu tượng, Đồ họa&#10;&#10;Mô tả được tạo tự động">
            <a:extLst>
              <a:ext uri="{FF2B5EF4-FFF2-40B4-BE49-F238E27FC236}">
                <a16:creationId xmlns:a16="http://schemas.microsoft.com/office/drawing/2014/main" id="{C46F49C5-E19D-9D8C-60DE-1E3A73E033B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9323" y="336639"/>
            <a:ext cx="1136073" cy="1136073"/>
          </a:xfrm>
          <a:prstGeom prst="rect">
            <a:avLst/>
          </a:prstGeom>
        </p:spPr>
      </p:pic>
    </p:spTree>
    <p:extLst>
      <p:ext uri="{BB962C8B-B14F-4D97-AF65-F5344CB8AC3E}">
        <p14:creationId xmlns:p14="http://schemas.microsoft.com/office/powerpoint/2010/main" val="8340504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Hộp Văn bản 2">
            <a:extLst>
              <a:ext uri="{FF2B5EF4-FFF2-40B4-BE49-F238E27FC236}">
                <a16:creationId xmlns:a16="http://schemas.microsoft.com/office/drawing/2014/main" id="{C46A7C80-7878-5D94-8E3D-FF1749E126A1}"/>
              </a:ext>
            </a:extLst>
          </p:cNvPr>
          <p:cNvSpPr txBox="1"/>
          <p:nvPr/>
        </p:nvSpPr>
        <p:spPr>
          <a:xfrm>
            <a:off x="247649" y="253484"/>
            <a:ext cx="6410325" cy="523220"/>
          </a:xfrm>
          <a:prstGeom prst="rect">
            <a:avLst/>
          </a:prstGeom>
          <a:noFill/>
        </p:spPr>
        <p:txBody>
          <a:bodyPr wrap="square">
            <a:spAutoFit/>
          </a:bodyPr>
          <a:lstStyle/>
          <a:p>
            <a:pPr marL="0" lvl="0" indent="0" algn="ctr" rtl="0">
              <a:spcBef>
                <a:spcPts val="0"/>
              </a:spcBef>
              <a:spcAft>
                <a:spcPts val="0"/>
              </a:spcAft>
              <a:buNone/>
            </a:pPr>
            <a:r>
              <a:rPr lang="en-US" sz="2800" dirty="0">
                <a:latin typeface="SVN-Notulen Serif Display XBold" pitchFamily="50" charset="0"/>
              </a:rPr>
              <a:t>02. Lựa chọn vật liệu và xây dựng hình hoạ</a:t>
            </a:r>
            <a:endParaRPr lang="en" sz="2800" dirty="0">
              <a:latin typeface="SVN-Notulen Serif Display XBold" pitchFamily="50" charset="0"/>
            </a:endParaRPr>
          </a:p>
        </p:txBody>
      </p:sp>
      <p:sp>
        <p:nvSpPr>
          <p:cNvPr id="11" name="Hộp Văn bản 10">
            <a:extLst>
              <a:ext uri="{FF2B5EF4-FFF2-40B4-BE49-F238E27FC236}">
                <a16:creationId xmlns:a16="http://schemas.microsoft.com/office/drawing/2014/main" id="{416B63FC-5E9D-08DB-CEB0-A99F5365298F}"/>
              </a:ext>
            </a:extLst>
          </p:cNvPr>
          <p:cNvSpPr txBox="1"/>
          <p:nvPr/>
        </p:nvSpPr>
        <p:spPr>
          <a:xfrm>
            <a:off x="635597" y="1206169"/>
            <a:ext cx="3240000" cy="1260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wrap="square" anchor="ctr">
            <a:spAutoFit/>
          </a:bodyPr>
          <a:lstStyle/>
          <a:p>
            <a:pPr lvl="0" algn="ctr" rtl="0">
              <a:spcBef>
                <a:spcPts val="0"/>
              </a:spcBef>
              <a:spcAft>
                <a:spcPts val="0"/>
              </a:spcAft>
            </a:pPr>
            <a:r>
              <a:rPr lang="vi-VN" dirty="0">
                <a:solidFill>
                  <a:schemeClr val="tx1">
                    <a:lumMod val="95000"/>
                    <a:lumOff val="5000"/>
                  </a:schemeClr>
                </a:solidFill>
                <a:latin typeface="SVN-Notulen Serif Display XBold" pitchFamily="50" charset="0"/>
              </a:rPr>
              <a:t>Độ bền cao: chịu được tác động và áp lực lớn mà không bị biến dạng hay hỏng hóc.</a:t>
            </a:r>
          </a:p>
        </p:txBody>
      </p:sp>
      <p:pic>
        <p:nvPicPr>
          <p:cNvPr id="17" name="Hình ảnh 16" descr="Ảnh có chứa biểu tượng, Đồ họa, phim hoạt hình, hình mẫu&#10;&#10;Mô tả được tạo tự động">
            <a:extLst>
              <a:ext uri="{FF2B5EF4-FFF2-40B4-BE49-F238E27FC236}">
                <a16:creationId xmlns:a16="http://schemas.microsoft.com/office/drawing/2014/main" id="{D6BE26FA-CD68-4D84-F296-30CF1EAA8E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23575" y="314659"/>
            <a:ext cx="801724" cy="801531"/>
          </a:xfrm>
          <a:prstGeom prst="rect">
            <a:avLst/>
          </a:prstGeom>
        </p:spPr>
      </p:pic>
      <p:pic>
        <p:nvPicPr>
          <p:cNvPr id="18" name="Hình ảnh 17" descr="Ảnh có chứa vòng tròn, Phông chữ, biểu tượng, Đồ họa&#10;&#10;Mô tả được tạo tự động">
            <a:extLst>
              <a:ext uri="{FF2B5EF4-FFF2-40B4-BE49-F238E27FC236}">
                <a16:creationId xmlns:a16="http://schemas.microsoft.com/office/drawing/2014/main" id="{F8B01693-C4A9-9ABE-A8D8-E287C69F33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87732" y="260995"/>
            <a:ext cx="801531" cy="801531"/>
          </a:xfrm>
          <a:prstGeom prst="rect">
            <a:avLst/>
          </a:prstGeom>
        </p:spPr>
      </p:pic>
      <p:sp>
        <p:nvSpPr>
          <p:cNvPr id="8" name="Hộp Văn bản 7">
            <a:extLst>
              <a:ext uri="{FF2B5EF4-FFF2-40B4-BE49-F238E27FC236}">
                <a16:creationId xmlns:a16="http://schemas.microsoft.com/office/drawing/2014/main" id="{2CEE27F5-159C-E973-F690-844D98C0DBF0}"/>
              </a:ext>
            </a:extLst>
          </p:cNvPr>
          <p:cNvSpPr txBox="1"/>
          <p:nvPr/>
        </p:nvSpPr>
        <p:spPr>
          <a:xfrm>
            <a:off x="866773" y="715424"/>
            <a:ext cx="1362075" cy="369332"/>
          </a:xfrm>
          <a:prstGeom prst="rect">
            <a:avLst/>
          </a:prstGeom>
          <a:noFill/>
        </p:spPr>
        <p:txBody>
          <a:bodyPr wrap="square">
            <a:spAutoFit/>
          </a:bodyPr>
          <a:lstStyle/>
          <a:p>
            <a:r>
              <a:rPr lang="en-US" dirty="0">
                <a:latin typeface="SVN-Notulen Serif Display XBold" pitchFamily="50" charset="0"/>
              </a:rPr>
              <a:t>Nhôm 6060:</a:t>
            </a:r>
          </a:p>
        </p:txBody>
      </p:sp>
      <p:pic>
        <p:nvPicPr>
          <p:cNvPr id="1026" name="Picture 2" descr="A close-up of a metal bar&#10;&#10;Description automatically generated">
            <a:extLst>
              <a:ext uri="{FF2B5EF4-FFF2-40B4-BE49-F238E27FC236}">
                <a16:creationId xmlns:a16="http://schemas.microsoft.com/office/drawing/2014/main" id="{26DF15D7-DAF0-5F5D-0B49-2BBD5D5E07C8}"/>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4502750" y="715424"/>
            <a:ext cx="3186499" cy="245815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Ảnh có chứa trong nhà, chậu rửa, máy, Thiết bị gia dụng&#10;&#10;Mô tả được tạo tự động">
            <a:extLst>
              <a:ext uri="{FF2B5EF4-FFF2-40B4-BE49-F238E27FC236}">
                <a16:creationId xmlns:a16="http://schemas.microsoft.com/office/drawing/2014/main" id="{0ACD25BD-8648-C154-3E92-7D1F7FF2CBDB}"/>
              </a:ext>
            </a:extLst>
          </p:cNvPr>
          <p:cNvPicPr>
            <a:picLocks noChangeAspect="1"/>
          </p:cNvPicPr>
          <p:nvPr/>
        </p:nvPicPr>
        <p:blipFill>
          <a:blip r:embed="rId6"/>
          <a:stretch>
            <a:fillRect/>
          </a:stretch>
        </p:blipFill>
        <p:spPr>
          <a:xfrm>
            <a:off x="4810125" y="3813749"/>
            <a:ext cx="2571750" cy="2790767"/>
          </a:xfrm>
          <a:prstGeom prst="rect">
            <a:avLst/>
          </a:prstGeom>
        </p:spPr>
      </p:pic>
      <p:sp>
        <p:nvSpPr>
          <p:cNvPr id="2" name="Hộp Văn bản 1">
            <a:extLst>
              <a:ext uri="{FF2B5EF4-FFF2-40B4-BE49-F238E27FC236}">
                <a16:creationId xmlns:a16="http://schemas.microsoft.com/office/drawing/2014/main" id="{A37C4DDC-0C8E-8B46-3F10-725F779C7A1D}"/>
              </a:ext>
            </a:extLst>
          </p:cNvPr>
          <p:cNvSpPr txBox="1"/>
          <p:nvPr/>
        </p:nvSpPr>
        <p:spPr>
          <a:xfrm>
            <a:off x="635597" y="3024964"/>
            <a:ext cx="3240000" cy="1260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wrap="square" anchor="ctr">
            <a:spAutoFit/>
          </a:bodyPr>
          <a:lstStyle/>
          <a:p>
            <a:pPr lvl="0" algn="ctr" rtl="0">
              <a:spcBef>
                <a:spcPts val="0"/>
              </a:spcBef>
              <a:spcAft>
                <a:spcPts val="0"/>
              </a:spcAft>
            </a:pPr>
            <a:r>
              <a:rPr lang="vi-VN" dirty="0">
                <a:solidFill>
                  <a:schemeClr val="tx1">
                    <a:lumMod val="95000"/>
                    <a:lumOff val="5000"/>
                  </a:schemeClr>
                </a:solidFill>
                <a:latin typeface="SVN-Notulen Serif Display XBold" pitchFamily="50" charset="0"/>
              </a:rPr>
              <a:t>Tính thẩm mỹ cao: Nhôm có vẻ ngoài hiện đại và sang trọng</a:t>
            </a:r>
          </a:p>
        </p:txBody>
      </p:sp>
      <p:sp>
        <p:nvSpPr>
          <p:cNvPr id="7" name="Hộp Văn bản 6">
            <a:extLst>
              <a:ext uri="{FF2B5EF4-FFF2-40B4-BE49-F238E27FC236}">
                <a16:creationId xmlns:a16="http://schemas.microsoft.com/office/drawing/2014/main" id="{BE6ACC3A-4264-7952-FF68-417AA1CAEC5E}"/>
              </a:ext>
            </a:extLst>
          </p:cNvPr>
          <p:cNvSpPr txBox="1"/>
          <p:nvPr/>
        </p:nvSpPr>
        <p:spPr>
          <a:xfrm>
            <a:off x="635597" y="4843760"/>
            <a:ext cx="3240000" cy="1260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wrap="square" anchor="ctr">
            <a:spAutoFit/>
          </a:bodyPr>
          <a:lstStyle/>
          <a:p>
            <a:pPr lvl="0" algn="ctr" rtl="0">
              <a:spcBef>
                <a:spcPts val="0"/>
              </a:spcBef>
              <a:spcAft>
                <a:spcPts val="0"/>
              </a:spcAft>
            </a:pPr>
            <a:r>
              <a:rPr lang="vi-VN" dirty="0">
                <a:solidFill>
                  <a:schemeClr val="tx1">
                    <a:lumMod val="95000"/>
                    <a:lumOff val="5000"/>
                  </a:schemeClr>
                </a:solidFill>
                <a:latin typeface="SVN-Notulen Serif Display XBold" pitchFamily="50" charset="0"/>
              </a:rPr>
              <a:t>Tính linh hoạt: dễ định hình thành nhiều hình dạng và kích thước khác nhau.</a:t>
            </a:r>
          </a:p>
        </p:txBody>
      </p:sp>
      <p:sp>
        <p:nvSpPr>
          <p:cNvPr id="12" name="Hộp Văn bản 11">
            <a:extLst>
              <a:ext uri="{FF2B5EF4-FFF2-40B4-BE49-F238E27FC236}">
                <a16:creationId xmlns:a16="http://schemas.microsoft.com/office/drawing/2014/main" id="{8200DE42-083C-FB51-6B50-BF52340D7EFD}"/>
              </a:ext>
            </a:extLst>
          </p:cNvPr>
          <p:cNvSpPr txBox="1"/>
          <p:nvPr/>
        </p:nvSpPr>
        <p:spPr>
          <a:xfrm>
            <a:off x="8448673" y="1764964"/>
            <a:ext cx="3240000" cy="1260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wrap="square" anchor="ctr">
            <a:spAutoFit/>
          </a:bodyPr>
          <a:lstStyle/>
          <a:p>
            <a:pPr lvl="0" algn="ctr" rtl="0">
              <a:spcBef>
                <a:spcPts val="0"/>
              </a:spcBef>
              <a:spcAft>
                <a:spcPts val="0"/>
              </a:spcAft>
            </a:pPr>
            <a:r>
              <a:rPr lang="vi-VN" dirty="0">
                <a:solidFill>
                  <a:schemeClr val="tx1">
                    <a:lumMod val="95000"/>
                    <a:lumOff val="5000"/>
                  </a:schemeClr>
                </a:solidFill>
                <a:latin typeface="SVN-Notulen Serif Display XBold" pitchFamily="50" charset="0"/>
              </a:rPr>
              <a:t>Trọng lượng: qua quá trình tính toán trọng lượng khung rất lớn so với tiêu chuẩn khung của vệ tinh 1,5U.</a:t>
            </a:r>
          </a:p>
        </p:txBody>
      </p:sp>
      <p:sp>
        <p:nvSpPr>
          <p:cNvPr id="13" name="Hộp Văn bản 12">
            <a:extLst>
              <a:ext uri="{FF2B5EF4-FFF2-40B4-BE49-F238E27FC236}">
                <a16:creationId xmlns:a16="http://schemas.microsoft.com/office/drawing/2014/main" id="{AC00AAA6-EA38-31AB-C728-632754FE53FA}"/>
              </a:ext>
            </a:extLst>
          </p:cNvPr>
          <p:cNvSpPr txBox="1"/>
          <p:nvPr/>
        </p:nvSpPr>
        <p:spPr>
          <a:xfrm>
            <a:off x="8448673" y="3813749"/>
            <a:ext cx="3240000" cy="1260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wrap="square" anchor="ctr">
            <a:spAutoFit/>
          </a:bodyPr>
          <a:lstStyle/>
          <a:p>
            <a:pPr lvl="0" algn="ctr" rtl="0">
              <a:spcBef>
                <a:spcPts val="0"/>
              </a:spcBef>
              <a:spcAft>
                <a:spcPts val="0"/>
              </a:spcAft>
            </a:pPr>
            <a:r>
              <a:rPr lang="vi-VN" dirty="0">
                <a:solidFill>
                  <a:schemeClr val="tx1">
                    <a:lumMod val="95000"/>
                    <a:lumOff val="5000"/>
                  </a:schemeClr>
                </a:solidFill>
                <a:latin typeface="SVN-Notulen Serif Display XBold" pitchFamily="50" charset="0"/>
              </a:rPr>
              <a:t>Giá thành cao</a:t>
            </a:r>
          </a:p>
        </p:txBody>
      </p:sp>
    </p:spTree>
    <p:extLst>
      <p:ext uri="{BB962C8B-B14F-4D97-AF65-F5344CB8AC3E}">
        <p14:creationId xmlns:p14="http://schemas.microsoft.com/office/powerpoint/2010/main" val="7764180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Hộp Văn bản 2">
            <a:extLst>
              <a:ext uri="{FF2B5EF4-FFF2-40B4-BE49-F238E27FC236}">
                <a16:creationId xmlns:a16="http://schemas.microsoft.com/office/drawing/2014/main" id="{C46A7C80-7878-5D94-8E3D-FF1749E126A1}"/>
              </a:ext>
            </a:extLst>
          </p:cNvPr>
          <p:cNvSpPr txBox="1"/>
          <p:nvPr/>
        </p:nvSpPr>
        <p:spPr>
          <a:xfrm>
            <a:off x="247649" y="253484"/>
            <a:ext cx="6410325" cy="523220"/>
          </a:xfrm>
          <a:prstGeom prst="rect">
            <a:avLst/>
          </a:prstGeom>
          <a:noFill/>
        </p:spPr>
        <p:txBody>
          <a:bodyPr wrap="square">
            <a:spAutoFit/>
          </a:bodyPr>
          <a:lstStyle/>
          <a:p>
            <a:pPr marL="0" lvl="0" indent="0" algn="ctr" rtl="0">
              <a:spcBef>
                <a:spcPts val="0"/>
              </a:spcBef>
              <a:spcAft>
                <a:spcPts val="0"/>
              </a:spcAft>
              <a:buNone/>
            </a:pPr>
            <a:r>
              <a:rPr lang="en-US" sz="2800" dirty="0">
                <a:latin typeface="SVN-Notulen Serif Display XBold" pitchFamily="50" charset="0"/>
              </a:rPr>
              <a:t>02. Lựa chọn vật liệu và xây dựng hình hoạ</a:t>
            </a:r>
            <a:endParaRPr lang="en" sz="2800" dirty="0">
              <a:latin typeface="SVN-Notulen Serif Display XBold" pitchFamily="50" charset="0"/>
            </a:endParaRPr>
          </a:p>
        </p:txBody>
      </p:sp>
      <p:sp>
        <p:nvSpPr>
          <p:cNvPr id="11" name="Hộp Văn bản 10">
            <a:extLst>
              <a:ext uri="{FF2B5EF4-FFF2-40B4-BE49-F238E27FC236}">
                <a16:creationId xmlns:a16="http://schemas.microsoft.com/office/drawing/2014/main" id="{416B63FC-5E9D-08DB-CEB0-A99F5365298F}"/>
              </a:ext>
            </a:extLst>
          </p:cNvPr>
          <p:cNvSpPr txBox="1"/>
          <p:nvPr/>
        </p:nvSpPr>
        <p:spPr>
          <a:xfrm>
            <a:off x="635597" y="1374504"/>
            <a:ext cx="3240000" cy="1260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wrap="square" anchor="ctr">
            <a:spAutoFit/>
          </a:bodyPr>
          <a:lstStyle/>
          <a:p>
            <a:pPr lvl="0" algn="ctr" rtl="0">
              <a:spcBef>
                <a:spcPts val="0"/>
              </a:spcBef>
              <a:spcAft>
                <a:spcPts val="0"/>
              </a:spcAft>
            </a:pPr>
            <a:r>
              <a:rPr lang="vi-VN" dirty="0">
                <a:solidFill>
                  <a:schemeClr val="tx1">
                    <a:lumMod val="95000"/>
                    <a:lumOff val="5000"/>
                  </a:schemeClr>
                </a:solidFill>
                <a:latin typeface="SVN-Notulen Serif Display XBold" pitchFamily="50" charset="0"/>
              </a:rPr>
              <a:t>Độ cách điện tốt: được sử dụng rộng rãi trong ngành điện tử vì khả năng cách điện cao,</a:t>
            </a:r>
          </a:p>
        </p:txBody>
      </p:sp>
      <p:pic>
        <p:nvPicPr>
          <p:cNvPr id="17" name="Hình ảnh 16" descr="Ảnh có chứa biểu tượng, Đồ họa, phim hoạt hình, hình mẫu&#10;&#10;Mô tả được tạo tự động">
            <a:extLst>
              <a:ext uri="{FF2B5EF4-FFF2-40B4-BE49-F238E27FC236}">
                <a16:creationId xmlns:a16="http://schemas.microsoft.com/office/drawing/2014/main" id="{D6BE26FA-CD68-4D84-F296-30CF1EAA8E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23575" y="314659"/>
            <a:ext cx="801724" cy="801531"/>
          </a:xfrm>
          <a:prstGeom prst="rect">
            <a:avLst/>
          </a:prstGeom>
        </p:spPr>
      </p:pic>
      <p:pic>
        <p:nvPicPr>
          <p:cNvPr id="18" name="Hình ảnh 17" descr="Ảnh có chứa vòng tròn, Phông chữ, biểu tượng, Đồ họa&#10;&#10;Mô tả được tạo tự động">
            <a:extLst>
              <a:ext uri="{FF2B5EF4-FFF2-40B4-BE49-F238E27FC236}">
                <a16:creationId xmlns:a16="http://schemas.microsoft.com/office/drawing/2014/main" id="{F8B01693-C4A9-9ABE-A8D8-E287C69F33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87732" y="260995"/>
            <a:ext cx="801531" cy="801531"/>
          </a:xfrm>
          <a:prstGeom prst="rect">
            <a:avLst/>
          </a:prstGeom>
        </p:spPr>
      </p:pic>
      <p:sp>
        <p:nvSpPr>
          <p:cNvPr id="8" name="Hộp Văn bản 7">
            <a:extLst>
              <a:ext uri="{FF2B5EF4-FFF2-40B4-BE49-F238E27FC236}">
                <a16:creationId xmlns:a16="http://schemas.microsoft.com/office/drawing/2014/main" id="{2CEE27F5-159C-E973-F690-844D98C0DBF0}"/>
              </a:ext>
            </a:extLst>
          </p:cNvPr>
          <p:cNvSpPr txBox="1"/>
          <p:nvPr/>
        </p:nvSpPr>
        <p:spPr>
          <a:xfrm>
            <a:off x="866773" y="715424"/>
            <a:ext cx="1362075" cy="369332"/>
          </a:xfrm>
          <a:prstGeom prst="rect">
            <a:avLst/>
          </a:prstGeom>
          <a:noFill/>
        </p:spPr>
        <p:txBody>
          <a:bodyPr wrap="square">
            <a:spAutoFit/>
          </a:bodyPr>
          <a:lstStyle/>
          <a:p>
            <a:r>
              <a:rPr lang="en-US" dirty="0">
                <a:latin typeface="SVN-Notulen Serif Display XBold" pitchFamily="50" charset="0"/>
              </a:rPr>
              <a:t>Tấm </a:t>
            </a:r>
            <a:r>
              <a:rPr lang="en-US" dirty="0" err="1">
                <a:latin typeface="SVN-Notulen Serif Display XBold" pitchFamily="50" charset="0"/>
              </a:rPr>
              <a:t>Fomex</a:t>
            </a:r>
            <a:r>
              <a:rPr lang="en-US" dirty="0">
                <a:latin typeface="SVN-Notulen Serif Display XBold" pitchFamily="50" charset="0"/>
              </a:rPr>
              <a:t>:</a:t>
            </a:r>
          </a:p>
        </p:txBody>
      </p:sp>
      <p:sp>
        <p:nvSpPr>
          <p:cNvPr id="2" name="Hộp Văn bản 1">
            <a:extLst>
              <a:ext uri="{FF2B5EF4-FFF2-40B4-BE49-F238E27FC236}">
                <a16:creationId xmlns:a16="http://schemas.microsoft.com/office/drawing/2014/main" id="{A37C4DDC-0C8E-8B46-3F10-725F779C7A1D}"/>
              </a:ext>
            </a:extLst>
          </p:cNvPr>
          <p:cNvSpPr txBox="1"/>
          <p:nvPr/>
        </p:nvSpPr>
        <p:spPr>
          <a:xfrm>
            <a:off x="635597" y="3193299"/>
            <a:ext cx="3240000" cy="1260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wrap="square" anchor="ctr">
            <a:spAutoFit/>
          </a:bodyPr>
          <a:lstStyle/>
          <a:p>
            <a:pPr lvl="0" algn="ctr" rtl="0">
              <a:spcBef>
                <a:spcPts val="0"/>
              </a:spcBef>
              <a:spcAft>
                <a:spcPts val="0"/>
              </a:spcAft>
            </a:pPr>
            <a:r>
              <a:rPr lang="vi-VN" dirty="0">
                <a:solidFill>
                  <a:schemeClr val="tx1">
                    <a:lumMod val="95000"/>
                    <a:lumOff val="5000"/>
                  </a:schemeClr>
                </a:solidFill>
                <a:latin typeface="SVN-Notulen Serif Display XBold" pitchFamily="50" charset="0"/>
              </a:rPr>
              <a:t>Độ bền và độ cứng: khả năng chịu được lực va đập tốt, giúp bảo vệ các linh kiện</a:t>
            </a:r>
          </a:p>
        </p:txBody>
      </p:sp>
      <p:sp>
        <p:nvSpPr>
          <p:cNvPr id="7" name="Hộp Văn bản 6">
            <a:extLst>
              <a:ext uri="{FF2B5EF4-FFF2-40B4-BE49-F238E27FC236}">
                <a16:creationId xmlns:a16="http://schemas.microsoft.com/office/drawing/2014/main" id="{BE6ACC3A-4264-7952-FF68-417AA1CAEC5E}"/>
              </a:ext>
            </a:extLst>
          </p:cNvPr>
          <p:cNvSpPr txBox="1"/>
          <p:nvPr/>
        </p:nvSpPr>
        <p:spPr>
          <a:xfrm>
            <a:off x="635597" y="5012095"/>
            <a:ext cx="3240000" cy="1260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wrap="square" anchor="ctr">
            <a:spAutoFit/>
          </a:bodyPr>
          <a:lstStyle/>
          <a:p>
            <a:pPr lvl="0" algn="ctr" rtl="0">
              <a:spcBef>
                <a:spcPts val="0"/>
              </a:spcBef>
              <a:spcAft>
                <a:spcPts val="0"/>
              </a:spcAft>
            </a:pPr>
            <a:r>
              <a:rPr lang="vi-VN" dirty="0">
                <a:solidFill>
                  <a:schemeClr val="tx1">
                    <a:lumMod val="95000"/>
                    <a:lumOff val="5000"/>
                  </a:schemeClr>
                </a:solidFill>
                <a:latin typeface="SVN-Notulen Serif Display XBold" pitchFamily="50" charset="0"/>
              </a:rPr>
              <a:t>Dễ gia công và làm hình: dễ dàng cắt, uốn cong, đục lỗ và làm hình theo yêu cầu</a:t>
            </a:r>
          </a:p>
        </p:txBody>
      </p:sp>
      <p:sp>
        <p:nvSpPr>
          <p:cNvPr id="12" name="Hộp Văn bản 11">
            <a:extLst>
              <a:ext uri="{FF2B5EF4-FFF2-40B4-BE49-F238E27FC236}">
                <a16:creationId xmlns:a16="http://schemas.microsoft.com/office/drawing/2014/main" id="{8200DE42-083C-FB51-6B50-BF52340D7EFD}"/>
              </a:ext>
            </a:extLst>
          </p:cNvPr>
          <p:cNvSpPr txBox="1"/>
          <p:nvPr/>
        </p:nvSpPr>
        <p:spPr>
          <a:xfrm>
            <a:off x="8448673" y="1374504"/>
            <a:ext cx="3240000" cy="1260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wrap="square" anchor="ctr">
            <a:spAutoFit/>
          </a:bodyPr>
          <a:lstStyle/>
          <a:p>
            <a:pPr lvl="0" algn="ctr" rtl="0">
              <a:spcBef>
                <a:spcPts val="0"/>
              </a:spcBef>
              <a:spcAft>
                <a:spcPts val="0"/>
              </a:spcAft>
            </a:pPr>
            <a:r>
              <a:rPr lang="vi-VN" dirty="0">
                <a:solidFill>
                  <a:schemeClr val="tx1">
                    <a:lumMod val="95000"/>
                    <a:lumOff val="5000"/>
                  </a:schemeClr>
                </a:solidFill>
                <a:latin typeface="SVN-Notulen Serif Display XBold" pitchFamily="50" charset="0"/>
              </a:rPr>
              <a:t>Nhẹ và linh hoạt: làm cho việc sử dụng và lắp đặt dễ dàng và tiện lợi.</a:t>
            </a:r>
          </a:p>
        </p:txBody>
      </p:sp>
      <p:sp>
        <p:nvSpPr>
          <p:cNvPr id="13" name="Hộp Văn bản 12">
            <a:extLst>
              <a:ext uri="{FF2B5EF4-FFF2-40B4-BE49-F238E27FC236}">
                <a16:creationId xmlns:a16="http://schemas.microsoft.com/office/drawing/2014/main" id="{AC00AAA6-EA38-31AB-C728-632754FE53FA}"/>
              </a:ext>
            </a:extLst>
          </p:cNvPr>
          <p:cNvSpPr txBox="1"/>
          <p:nvPr/>
        </p:nvSpPr>
        <p:spPr>
          <a:xfrm>
            <a:off x="8448673" y="3173580"/>
            <a:ext cx="3240000" cy="1260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wrap="square" anchor="ctr">
            <a:spAutoFit/>
          </a:bodyPr>
          <a:lstStyle/>
          <a:p>
            <a:pPr lvl="0" algn="ctr" rtl="0">
              <a:spcBef>
                <a:spcPts val="0"/>
              </a:spcBef>
              <a:spcAft>
                <a:spcPts val="0"/>
              </a:spcAft>
            </a:pPr>
            <a:r>
              <a:rPr lang="vi-VN" dirty="0">
                <a:solidFill>
                  <a:schemeClr val="tx1">
                    <a:lumMod val="95000"/>
                    <a:lumOff val="5000"/>
                  </a:schemeClr>
                </a:solidFill>
                <a:latin typeface="SVN-Notulen Serif Display XBold" pitchFamily="50" charset="0"/>
              </a:rPr>
              <a:t>Chịu được tác động của ánh sáng UV: có khả năng chống lại tác động của ánh sáng UV</a:t>
            </a:r>
          </a:p>
        </p:txBody>
      </p:sp>
      <p:sp>
        <p:nvSpPr>
          <p:cNvPr id="4" name="Hộp Văn bản 3">
            <a:extLst>
              <a:ext uri="{FF2B5EF4-FFF2-40B4-BE49-F238E27FC236}">
                <a16:creationId xmlns:a16="http://schemas.microsoft.com/office/drawing/2014/main" id="{A9B1C6BD-E7D0-8B38-D90A-31C0957D6632}"/>
              </a:ext>
            </a:extLst>
          </p:cNvPr>
          <p:cNvSpPr txBox="1"/>
          <p:nvPr/>
        </p:nvSpPr>
        <p:spPr>
          <a:xfrm>
            <a:off x="8448673" y="5017377"/>
            <a:ext cx="3240000" cy="1260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wrap="square" anchor="ctr">
            <a:spAutoFit/>
          </a:bodyPr>
          <a:lstStyle/>
          <a:p>
            <a:pPr lvl="0" algn="ctr" rtl="0">
              <a:spcBef>
                <a:spcPts val="0"/>
              </a:spcBef>
              <a:spcAft>
                <a:spcPts val="0"/>
              </a:spcAft>
            </a:pPr>
            <a:r>
              <a:rPr lang="vi-VN" dirty="0">
                <a:solidFill>
                  <a:schemeClr val="tx1">
                    <a:lumMod val="95000"/>
                    <a:lumOff val="5000"/>
                  </a:schemeClr>
                </a:solidFill>
                <a:latin typeface="SVN-Notulen Serif Display XBold" pitchFamily="50" charset="0"/>
              </a:rPr>
              <a:t>Giá thành thấp</a:t>
            </a:r>
          </a:p>
        </p:txBody>
      </p:sp>
      <p:pic>
        <p:nvPicPr>
          <p:cNvPr id="5" name="Picture 2">
            <a:extLst>
              <a:ext uri="{FF2B5EF4-FFF2-40B4-BE49-F238E27FC236}">
                <a16:creationId xmlns:a16="http://schemas.microsoft.com/office/drawing/2014/main" id="{A77FC34C-FF4D-D5A6-0CA1-D20B27B7E7A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36319" y="1476673"/>
            <a:ext cx="3119361" cy="1952327"/>
          </a:xfrm>
          <a:prstGeom prst="rect">
            <a:avLst/>
          </a:prstGeom>
          <a:noFill/>
          <a:extLst>
            <a:ext uri="{909E8E84-426E-40DD-AFC4-6F175D3DCCD1}">
              <a14:hiddenFill xmlns:a14="http://schemas.microsoft.com/office/drawing/2010/main">
                <a:solidFill>
                  <a:srgbClr val="FFFFFF"/>
                </a:solidFill>
              </a14:hiddenFill>
            </a:ext>
          </a:extLst>
        </p:spPr>
      </p:pic>
      <p:pic>
        <p:nvPicPr>
          <p:cNvPr id="9" name="Hình ảnh 8" descr="Ảnh có chứa đồ phụ tùng, sàn, Điện thoại di động, Thiết bị điện&#10;&#10;Mô tả được tạo tự động">
            <a:extLst>
              <a:ext uri="{FF2B5EF4-FFF2-40B4-BE49-F238E27FC236}">
                <a16:creationId xmlns:a16="http://schemas.microsoft.com/office/drawing/2014/main" id="{E26B7658-2CC6-7050-D48B-E8F0C18B884A}"/>
              </a:ext>
            </a:extLst>
          </p:cNvPr>
          <p:cNvPicPr>
            <a:picLocks noChangeAspect="1"/>
          </p:cNvPicPr>
          <p:nvPr/>
        </p:nvPicPr>
        <p:blipFill rotWithShape="1">
          <a:blip r:embed="rId5"/>
          <a:srcRect l="24504" t="38585" r="34706" b="13475"/>
          <a:stretch/>
        </p:blipFill>
        <p:spPr>
          <a:xfrm>
            <a:off x="5317987" y="3653535"/>
            <a:ext cx="1556025" cy="2438417"/>
          </a:xfrm>
          <a:prstGeom prst="rect">
            <a:avLst/>
          </a:prstGeom>
        </p:spPr>
      </p:pic>
    </p:spTree>
    <p:extLst>
      <p:ext uri="{BB962C8B-B14F-4D97-AF65-F5344CB8AC3E}">
        <p14:creationId xmlns:p14="http://schemas.microsoft.com/office/powerpoint/2010/main" val="22138057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Hộp Văn bản 2">
            <a:extLst>
              <a:ext uri="{FF2B5EF4-FFF2-40B4-BE49-F238E27FC236}">
                <a16:creationId xmlns:a16="http://schemas.microsoft.com/office/drawing/2014/main" id="{C46A7C80-7878-5D94-8E3D-FF1749E126A1}"/>
              </a:ext>
            </a:extLst>
          </p:cNvPr>
          <p:cNvSpPr txBox="1"/>
          <p:nvPr/>
        </p:nvSpPr>
        <p:spPr>
          <a:xfrm>
            <a:off x="247650" y="253484"/>
            <a:ext cx="4076700" cy="523220"/>
          </a:xfrm>
          <a:prstGeom prst="rect">
            <a:avLst/>
          </a:prstGeom>
          <a:noFill/>
        </p:spPr>
        <p:txBody>
          <a:bodyPr wrap="square">
            <a:spAutoFit/>
          </a:bodyPr>
          <a:lstStyle/>
          <a:p>
            <a:pPr marL="0" lvl="0" indent="0" algn="ctr" rtl="0">
              <a:spcBef>
                <a:spcPts val="0"/>
              </a:spcBef>
              <a:spcAft>
                <a:spcPts val="0"/>
              </a:spcAft>
              <a:buNone/>
            </a:pPr>
            <a:r>
              <a:rPr lang="en-US" sz="2800" dirty="0">
                <a:latin typeface="SVN-Notulen Serif Display XBold" pitchFamily="50" charset="0"/>
              </a:rPr>
              <a:t>02. Xây dựng hình họa</a:t>
            </a:r>
            <a:endParaRPr lang="en" sz="2800" dirty="0">
              <a:latin typeface="SVN-Notulen Serif Display XBold" pitchFamily="50" charset="0"/>
            </a:endParaRPr>
          </a:p>
        </p:txBody>
      </p:sp>
      <p:pic>
        <p:nvPicPr>
          <p:cNvPr id="17" name="Hình ảnh 16" descr="Ảnh có chứa biểu tượng, Đồ họa, phim hoạt hình, hình mẫu&#10;&#10;Mô tả được tạo tự động">
            <a:extLst>
              <a:ext uri="{FF2B5EF4-FFF2-40B4-BE49-F238E27FC236}">
                <a16:creationId xmlns:a16="http://schemas.microsoft.com/office/drawing/2014/main" id="{D6BE26FA-CD68-4D84-F296-30CF1EAA8E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23575" y="314659"/>
            <a:ext cx="801724" cy="801531"/>
          </a:xfrm>
          <a:prstGeom prst="rect">
            <a:avLst/>
          </a:prstGeom>
        </p:spPr>
      </p:pic>
      <p:pic>
        <p:nvPicPr>
          <p:cNvPr id="18" name="Hình ảnh 17" descr="Ảnh có chứa vòng tròn, Phông chữ, biểu tượng, Đồ họa&#10;&#10;Mô tả được tạo tự động">
            <a:extLst>
              <a:ext uri="{FF2B5EF4-FFF2-40B4-BE49-F238E27FC236}">
                <a16:creationId xmlns:a16="http://schemas.microsoft.com/office/drawing/2014/main" id="{F8B01693-C4A9-9ABE-A8D8-E287C69F33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87732" y="260995"/>
            <a:ext cx="801531" cy="801531"/>
          </a:xfrm>
          <a:prstGeom prst="rect">
            <a:avLst/>
          </a:prstGeom>
        </p:spPr>
      </p:pic>
      <p:sp>
        <p:nvSpPr>
          <p:cNvPr id="9" name="Hộp Văn bản 8">
            <a:extLst>
              <a:ext uri="{FF2B5EF4-FFF2-40B4-BE49-F238E27FC236}">
                <a16:creationId xmlns:a16="http://schemas.microsoft.com/office/drawing/2014/main" id="{064173A8-47F9-649C-1AB7-300A1F2879E2}"/>
              </a:ext>
            </a:extLst>
          </p:cNvPr>
          <p:cNvSpPr txBox="1"/>
          <p:nvPr/>
        </p:nvSpPr>
        <p:spPr>
          <a:xfrm>
            <a:off x="1959508" y="1643194"/>
            <a:ext cx="1362075" cy="36933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wrap="square">
            <a:spAutoFit/>
          </a:bodyPr>
          <a:lstStyle/>
          <a:p>
            <a:pPr algn="ctr"/>
            <a:r>
              <a:rPr lang="en-US" dirty="0">
                <a:solidFill>
                  <a:schemeClr val="tx1">
                    <a:lumMod val="95000"/>
                    <a:lumOff val="5000"/>
                  </a:schemeClr>
                </a:solidFill>
                <a:latin typeface="SVN-Notulen Serif Display XBold" pitchFamily="50" charset="0"/>
              </a:rPr>
              <a:t>Vệ tinh</a:t>
            </a:r>
          </a:p>
        </p:txBody>
      </p:sp>
      <p:grpSp>
        <p:nvGrpSpPr>
          <p:cNvPr id="2" name="Nhóm 1">
            <a:extLst>
              <a:ext uri="{FF2B5EF4-FFF2-40B4-BE49-F238E27FC236}">
                <a16:creationId xmlns:a16="http://schemas.microsoft.com/office/drawing/2014/main" id="{ED5478CC-E644-DA27-DDD3-59D59370C5F0}"/>
              </a:ext>
            </a:extLst>
          </p:cNvPr>
          <p:cNvGrpSpPr/>
          <p:nvPr/>
        </p:nvGrpSpPr>
        <p:grpSpPr>
          <a:xfrm>
            <a:off x="7934871" y="2273806"/>
            <a:ext cx="3025842" cy="3261387"/>
            <a:chOff x="-1318625" y="101012"/>
            <a:chExt cx="6361905" cy="6857143"/>
          </a:xfrm>
        </p:grpSpPr>
        <p:pic>
          <p:nvPicPr>
            <p:cNvPr id="7" name="Hình ảnh 6">
              <a:extLst>
                <a:ext uri="{FF2B5EF4-FFF2-40B4-BE49-F238E27FC236}">
                  <a16:creationId xmlns:a16="http://schemas.microsoft.com/office/drawing/2014/main" id="{27D99644-0141-B664-BF85-49B3E7A78BB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18625" y="101012"/>
              <a:ext cx="6361905" cy="6857143"/>
            </a:xfrm>
            <a:prstGeom prst="rect">
              <a:avLst/>
            </a:prstGeom>
          </p:spPr>
        </p:pic>
        <p:cxnSp>
          <p:nvCxnSpPr>
            <p:cNvPr id="10" name="Đường kết nối Mũi tên Thẳng 9">
              <a:extLst>
                <a:ext uri="{FF2B5EF4-FFF2-40B4-BE49-F238E27FC236}">
                  <a16:creationId xmlns:a16="http://schemas.microsoft.com/office/drawing/2014/main" id="{D7CC456F-34F7-6D2C-98FE-6137BE2F37E9}"/>
                </a:ext>
              </a:extLst>
            </p:cNvPr>
            <p:cNvCxnSpPr/>
            <p:nvPr/>
          </p:nvCxnSpPr>
          <p:spPr>
            <a:xfrm>
              <a:off x="3714161" y="3346515"/>
              <a:ext cx="0" cy="2620652"/>
            </a:xfrm>
            <a:prstGeom prst="straightConnector1">
              <a:avLst/>
            </a:prstGeom>
            <a:ln>
              <a:headEnd type="triangle"/>
              <a:tailEnd type="triangle"/>
            </a:ln>
          </p:spPr>
          <p:style>
            <a:lnRef idx="2">
              <a:schemeClr val="accent2"/>
            </a:lnRef>
            <a:fillRef idx="0">
              <a:schemeClr val="accent2"/>
            </a:fillRef>
            <a:effectRef idx="1">
              <a:schemeClr val="accent2"/>
            </a:effectRef>
            <a:fontRef idx="minor">
              <a:schemeClr val="tx1"/>
            </a:fontRef>
          </p:style>
        </p:cxnSp>
        <p:sp>
          <p:nvSpPr>
            <p:cNvPr id="12" name="Hộp Văn bản 11">
              <a:extLst>
                <a:ext uri="{FF2B5EF4-FFF2-40B4-BE49-F238E27FC236}">
                  <a16:creationId xmlns:a16="http://schemas.microsoft.com/office/drawing/2014/main" id="{67B56FC5-B013-C619-175E-1C981D3B4FCB}"/>
                </a:ext>
              </a:extLst>
            </p:cNvPr>
            <p:cNvSpPr txBox="1"/>
            <p:nvPr/>
          </p:nvSpPr>
          <p:spPr>
            <a:xfrm>
              <a:off x="3598941" y="3591580"/>
              <a:ext cx="841241" cy="2007773"/>
            </a:xfrm>
            <a:prstGeom prst="rect">
              <a:avLst/>
            </a:prstGeom>
            <a:noFill/>
          </p:spPr>
          <p:txBody>
            <a:bodyPr vert="eaVert" wrap="square" rtlCol="0">
              <a:spAutoFit/>
            </a:bodyPr>
            <a:lstStyle/>
            <a:p>
              <a:pPr algn="ctr"/>
              <a:r>
                <a:rPr lang="en-US" dirty="0"/>
                <a:t>150mm</a:t>
              </a:r>
            </a:p>
          </p:txBody>
        </p:sp>
        <p:cxnSp>
          <p:nvCxnSpPr>
            <p:cNvPr id="13" name="Đường kết nối Mũi tên Thẳng 12">
              <a:extLst>
                <a:ext uri="{FF2B5EF4-FFF2-40B4-BE49-F238E27FC236}">
                  <a16:creationId xmlns:a16="http://schemas.microsoft.com/office/drawing/2014/main" id="{366F77FF-DCF7-CEE3-15A7-CF8EE65C3851}"/>
                </a:ext>
              </a:extLst>
            </p:cNvPr>
            <p:cNvCxnSpPr/>
            <p:nvPr/>
          </p:nvCxnSpPr>
          <p:spPr>
            <a:xfrm>
              <a:off x="2880012" y="1298543"/>
              <a:ext cx="0" cy="2130457"/>
            </a:xfrm>
            <a:prstGeom prst="straightConnector1">
              <a:avLst/>
            </a:prstGeom>
            <a:ln>
              <a:headEnd type="triangle"/>
              <a:tailEnd type="triangle"/>
            </a:ln>
          </p:spPr>
          <p:style>
            <a:lnRef idx="2">
              <a:schemeClr val="accent2"/>
            </a:lnRef>
            <a:fillRef idx="0">
              <a:schemeClr val="accent2"/>
            </a:fillRef>
            <a:effectRef idx="1">
              <a:schemeClr val="accent2"/>
            </a:effectRef>
            <a:fontRef idx="minor">
              <a:schemeClr val="tx1"/>
            </a:fontRef>
          </p:style>
        </p:cxnSp>
        <p:sp>
          <p:nvSpPr>
            <p:cNvPr id="14" name="Hộp Văn bản 13">
              <a:extLst>
                <a:ext uri="{FF2B5EF4-FFF2-40B4-BE49-F238E27FC236}">
                  <a16:creationId xmlns:a16="http://schemas.microsoft.com/office/drawing/2014/main" id="{2E46961F-40B5-AA27-3BDF-74CF6C3D4069}"/>
                </a:ext>
              </a:extLst>
            </p:cNvPr>
            <p:cNvSpPr txBox="1"/>
            <p:nvPr/>
          </p:nvSpPr>
          <p:spPr>
            <a:xfrm>
              <a:off x="2757700" y="1392449"/>
              <a:ext cx="841241" cy="1828384"/>
            </a:xfrm>
            <a:prstGeom prst="rect">
              <a:avLst/>
            </a:prstGeom>
            <a:noFill/>
          </p:spPr>
          <p:txBody>
            <a:bodyPr vert="eaVert" wrap="square" rtlCol="0">
              <a:spAutoFit/>
            </a:bodyPr>
            <a:lstStyle/>
            <a:p>
              <a:pPr algn="ctr"/>
              <a:r>
                <a:rPr lang="en-US" dirty="0"/>
                <a:t>120mm</a:t>
              </a:r>
            </a:p>
          </p:txBody>
        </p:sp>
        <p:cxnSp>
          <p:nvCxnSpPr>
            <p:cNvPr id="15" name="Đường kết nối Mũi tên Thẳng 14">
              <a:extLst>
                <a:ext uri="{FF2B5EF4-FFF2-40B4-BE49-F238E27FC236}">
                  <a16:creationId xmlns:a16="http://schemas.microsoft.com/office/drawing/2014/main" id="{0551BCB8-B48E-3014-1972-5B380E0FE23E}"/>
                </a:ext>
              </a:extLst>
            </p:cNvPr>
            <p:cNvCxnSpPr>
              <a:cxnSpLocks/>
            </p:cNvCxnSpPr>
            <p:nvPr/>
          </p:nvCxnSpPr>
          <p:spPr>
            <a:xfrm>
              <a:off x="514325" y="5891753"/>
              <a:ext cx="1503011" cy="865235"/>
            </a:xfrm>
            <a:prstGeom prst="straightConnector1">
              <a:avLst/>
            </a:prstGeom>
            <a:ln>
              <a:headEnd type="triangle"/>
              <a:tailEnd type="triangle"/>
            </a:ln>
          </p:spPr>
          <p:style>
            <a:lnRef idx="3">
              <a:schemeClr val="accent6"/>
            </a:lnRef>
            <a:fillRef idx="0">
              <a:schemeClr val="accent6"/>
            </a:fillRef>
            <a:effectRef idx="2">
              <a:schemeClr val="accent6"/>
            </a:effectRef>
            <a:fontRef idx="minor">
              <a:schemeClr val="tx1"/>
            </a:fontRef>
          </p:style>
        </p:cxnSp>
        <p:sp>
          <p:nvSpPr>
            <p:cNvPr id="16" name="Hộp Văn bản 15">
              <a:extLst>
                <a:ext uri="{FF2B5EF4-FFF2-40B4-BE49-F238E27FC236}">
                  <a16:creationId xmlns:a16="http://schemas.microsoft.com/office/drawing/2014/main" id="{340A1ED2-4103-D78E-D46B-6F8B05BB962F}"/>
                </a:ext>
              </a:extLst>
            </p:cNvPr>
            <p:cNvSpPr txBox="1"/>
            <p:nvPr/>
          </p:nvSpPr>
          <p:spPr>
            <a:xfrm rot="1883121">
              <a:off x="106329" y="6251047"/>
              <a:ext cx="2091242" cy="647108"/>
            </a:xfrm>
            <a:prstGeom prst="rect">
              <a:avLst/>
            </a:prstGeom>
            <a:noFill/>
          </p:spPr>
          <p:txBody>
            <a:bodyPr wrap="square" rtlCol="0">
              <a:spAutoFit/>
            </a:bodyPr>
            <a:lstStyle/>
            <a:p>
              <a:pPr algn="ctr"/>
              <a:r>
                <a:rPr lang="en-US" dirty="0"/>
                <a:t>100mm</a:t>
              </a:r>
            </a:p>
          </p:txBody>
        </p:sp>
        <p:cxnSp>
          <p:nvCxnSpPr>
            <p:cNvPr id="19" name="Đường kết nối Mũi tên Thẳng 18">
              <a:extLst>
                <a:ext uri="{FF2B5EF4-FFF2-40B4-BE49-F238E27FC236}">
                  <a16:creationId xmlns:a16="http://schemas.microsoft.com/office/drawing/2014/main" id="{885C5387-6302-3695-500E-B06993113804}"/>
                </a:ext>
              </a:extLst>
            </p:cNvPr>
            <p:cNvCxnSpPr/>
            <p:nvPr/>
          </p:nvCxnSpPr>
          <p:spPr>
            <a:xfrm>
              <a:off x="1518459" y="1256121"/>
              <a:ext cx="923828" cy="565608"/>
            </a:xfrm>
            <a:prstGeom prst="straightConnector1">
              <a:avLst/>
            </a:prstGeom>
            <a:ln>
              <a:headEnd type="triangle"/>
              <a:tailEnd type="triangle"/>
            </a:ln>
          </p:spPr>
          <p:style>
            <a:lnRef idx="2">
              <a:schemeClr val="accent6"/>
            </a:lnRef>
            <a:fillRef idx="0">
              <a:schemeClr val="accent6"/>
            </a:fillRef>
            <a:effectRef idx="1">
              <a:schemeClr val="accent6"/>
            </a:effectRef>
            <a:fontRef idx="minor">
              <a:schemeClr val="tx1"/>
            </a:fontRef>
          </p:style>
        </p:cxnSp>
        <p:sp>
          <p:nvSpPr>
            <p:cNvPr id="20" name="Hộp Văn bản 19">
              <a:extLst>
                <a:ext uri="{FF2B5EF4-FFF2-40B4-BE49-F238E27FC236}">
                  <a16:creationId xmlns:a16="http://schemas.microsoft.com/office/drawing/2014/main" id="{0A4EE2E3-8847-D57D-345F-96B4AE390C04}"/>
                </a:ext>
              </a:extLst>
            </p:cNvPr>
            <p:cNvSpPr txBox="1"/>
            <p:nvPr/>
          </p:nvSpPr>
          <p:spPr>
            <a:xfrm rot="1875773">
              <a:off x="1292272" y="1140922"/>
              <a:ext cx="1902681" cy="647108"/>
            </a:xfrm>
            <a:prstGeom prst="rect">
              <a:avLst/>
            </a:prstGeom>
            <a:noFill/>
          </p:spPr>
          <p:txBody>
            <a:bodyPr wrap="square" rtlCol="0">
              <a:spAutoFit/>
            </a:bodyPr>
            <a:lstStyle/>
            <a:p>
              <a:pPr algn="ctr"/>
              <a:r>
                <a:rPr lang="en-US" dirty="0"/>
                <a:t>60mm</a:t>
              </a:r>
            </a:p>
          </p:txBody>
        </p:sp>
      </p:grpSp>
      <p:pic>
        <p:nvPicPr>
          <p:cNvPr id="21" name="Hình ảnh 20" descr="Ảnh có chứa hình trụ, bạc, nhựa&#10;&#10;Mô tả được tạo tự động">
            <a:extLst>
              <a:ext uri="{FF2B5EF4-FFF2-40B4-BE49-F238E27FC236}">
                <a16:creationId xmlns:a16="http://schemas.microsoft.com/office/drawing/2014/main" id="{444877E8-035E-D482-44FD-F0E548B5AC0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41194" y="2842289"/>
            <a:ext cx="2805108" cy="2692904"/>
          </a:xfrm>
          <a:prstGeom prst="rect">
            <a:avLst/>
          </a:prstGeom>
        </p:spPr>
      </p:pic>
      <p:pic>
        <p:nvPicPr>
          <p:cNvPr id="22" name="Hình ảnh 21" descr="Ảnh có chứa thiết kế&#10;&#10;Mô tả được tạo tự động với mức tin cậy trung bình">
            <a:extLst>
              <a:ext uri="{FF2B5EF4-FFF2-40B4-BE49-F238E27FC236}">
                <a16:creationId xmlns:a16="http://schemas.microsoft.com/office/drawing/2014/main" id="{E2F795D9-3AC9-A988-FA06-6766F1DFB82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34022" y="2025905"/>
            <a:ext cx="2613049" cy="3570011"/>
          </a:xfrm>
          <a:prstGeom prst="rect">
            <a:avLst/>
          </a:prstGeom>
        </p:spPr>
      </p:pic>
      <p:sp>
        <p:nvSpPr>
          <p:cNvPr id="4" name="Hộp Văn bản 3">
            <a:extLst>
              <a:ext uri="{FF2B5EF4-FFF2-40B4-BE49-F238E27FC236}">
                <a16:creationId xmlns:a16="http://schemas.microsoft.com/office/drawing/2014/main" id="{86CF2F1B-A965-C1F5-F329-D89704659AAA}"/>
              </a:ext>
            </a:extLst>
          </p:cNvPr>
          <p:cNvSpPr txBox="1"/>
          <p:nvPr/>
        </p:nvSpPr>
        <p:spPr>
          <a:xfrm>
            <a:off x="5531383" y="1643194"/>
            <a:ext cx="1362075" cy="36933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wrap="square">
            <a:spAutoFit/>
          </a:bodyPr>
          <a:lstStyle/>
          <a:p>
            <a:pPr algn="ctr"/>
            <a:r>
              <a:rPr lang="en-US" dirty="0">
                <a:solidFill>
                  <a:schemeClr val="tx1">
                    <a:lumMod val="95000"/>
                    <a:lumOff val="5000"/>
                  </a:schemeClr>
                </a:solidFill>
                <a:latin typeface="SVN-Notulen Serif Display XBold" pitchFamily="50" charset="0"/>
              </a:rPr>
              <a:t>Dù</a:t>
            </a:r>
          </a:p>
        </p:txBody>
      </p:sp>
      <p:sp>
        <p:nvSpPr>
          <p:cNvPr id="5" name="Hộp Văn bản 4">
            <a:extLst>
              <a:ext uri="{FF2B5EF4-FFF2-40B4-BE49-F238E27FC236}">
                <a16:creationId xmlns:a16="http://schemas.microsoft.com/office/drawing/2014/main" id="{5DAFD0E9-31E8-30F1-820D-415EB26CCCFF}"/>
              </a:ext>
            </a:extLst>
          </p:cNvPr>
          <p:cNvSpPr txBox="1"/>
          <p:nvPr/>
        </p:nvSpPr>
        <p:spPr>
          <a:xfrm>
            <a:off x="8911683" y="1643194"/>
            <a:ext cx="1362075" cy="36933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wrap="square">
            <a:spAutoFit/>
          </a:bodyPr>
          <a:lstStyle/>
          <a:p>
            <a:pPr algn="ctr"/>
            <a:r>
              <a:rPr lang="en-US" dirty="0">
                <a:solidFill>
                  <a:schemeClr val="tx1">
                    <a:lumMod val="95000"/>
                    <a:lumOff val="5000"/>
                  </a:schemeClr>
                </a:solidFill>
                <a:latin typeface="SVN-Notulen Serif Display XBold" pitchFamily="50" charset="0"/>
              </a:rPr>
              <a:t>Sản phẩm</a:t>
            </a:r>
          </a:p>
        </p:txBody>
      </p:sp>
    </p:spTree>
    <p:extLst>
      <p:ext uri="{BB962C8B-B14F-4D97-AF65-F5344CB8AC3E}">
        <p14:creationId xmlns:p14="http://schemas.microsoft.com/office/powerpoint/2010/main" val="26529080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Hộp Văn bản 2">
            <a:extLst>
              <a:ext uri="{FF2B5EF4-FFF2-40B4-BE49-F238E27FC236}">
                <a16:creationId xmlns:a16="http://schemas.microsoft.com/office/drawing/2014/main" id="{C46A7C80-7878-5D94-8E3D-FF1749E126A1}"/>
              </a:ext>
            </a:extLst>
          </p:cNvPr>
          <p:cNvSpPr txBox="1"/>
          <p:nvPr/>
        </p:nvSpPr>
        <p:spPr>
          <a:xfrm>
            <a:off x="247650" y="253484"/>
            <a:ext cx="4076700" cy="523220"/>
          </a:xfrm>
          <a:prstGeom prst="rect">
            <a:avLst/>
          </a:prstGeom>
          <a:noFill/>
        </p:spPr>
        <p:txBody>
          <a:bodyPr wrap="square">
            <a:spAutoFit/>
          </a:bodyPr>
          <a:lstStyle/>
          <a:p>
            <a:pPr marL="0" lvl="0" indent="0" algn="ctr" rtl="0">
              <a:spcBef>
                <a:spcPts val="0"/>
              </a:spcBef>
              <a:spcAft>
                <a:spcPts val="0"/>
              </a:spcAft>
              <a:buNone/>
            </a:pPr>
            <a:r>
              <a:rPr lang="en-US" sz="2800" dirty="0">
                <a:latin typeface="SVN-Notulen Serif Display XBold" pitchFamily="50" charset="0"/>
              </a:rPr>
              <a:t>02. Xây dựng hình họa</a:t>
            </a:r>
            <a:endParaRPr lang="en" sz="2800" dirty="0">
              <a:latin typeface="SVN-Notulen Serif Display XBold" pitchFamily="50" charset="0"/>
            </a:endParaRPr>
          </a:p>
        </p:txBody>
      </p:sp>
      <p:pic>
        <p:nvPicPr>
          <p:cNvPr id="17" name="Hình ảnh 16" descr="Ảnh có chứa biểu tượng, Đồ họa, phim hoạt hình, hình mẫu&#10;&#10;Mô tả được tạo tự động">
            <a:extLst>
              <a:ext uri="{FF2B5EF4-FFF2-40B4-BE49-F238E27FC236}">
                <a16:creationId xmlns:a16="http://schemas.microsoft.com/office/drawing/2014/main" id="{D6BE26FA-CD68-4D84-F296-30CF1EAA8E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23575" y="314659"/>
            <a:ext cx="801724" cy="801531"/>
          </a:xfrm>
          <a:prstGeom prst="rect">
            <a:avLst/>
          </a:prstGeom>
        </p:spPr>
      </p:pic>
      <p:pic>
        <p:nvPicPr>
          <p:cNvPr id="18" name="Hình ảnh 17" descr="Ảnh có chứa vòng tròn, Phông chữ, biểu tượng, Đồ họa&#10;&#10;Mô tả được tạo tự động">
            <a:extLst>
              <a:ext uri="{FF2B5EF4-FFF2-40B4-BE49-F238E27FC236}">
                <a16:creationId xmlns:a16="http://schemas.microsoft.com/office/drawing/2014/main" id="{F8B01693-C4A9-9ABE-A8D8-E287C69F33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87732" y="260995"/>
            <a:ext cx="801531" cy="801531"/>
          </a:xfrm>
          <a:prstGeom prst="rect">
            <a:avLst/>
          </a:prstGeom>
        </p:spPr>
      </p:pic>
      <p:sp>
        <p:nvSpPr>
          <p:cNvPr id="9" name="Hộp Văn bản 8">
            <a:extLst>
              <a:ext uri="{FF2B5EF4-FFF2-40B4-BE49-F238E27FC236}">
                <a16:creationId xmlns:a16="http://schemas.microsoft.com/office/drawing/2014/main" id="{064173A8-47F9-649C-1AB7-300A1F2879E2}"/>
              </a:ext>
            </a:extLst>
          </p:cNvPr>
          <p:cNvSpPr txBox="1"/>
          <p:nvPr/>
        </p:nvSpPr>
        <p:spPr>
          <a:xfrm>
            <a:off x="1959508" y="1643194"/>
            <a:ext cx="1362075" cy="369332"/>
          </a:xfrm>
          <a:prstGeom prst="rect">
            <a:avLst/>
          </a:prstGeom>
          <a:noFill/>
        </p:spPr>
        <p:txBody>
          <a:bodyPr wrap="square">
            <a:spAutoFit/>
          </a:bodyPr>
          <a:lstStyle/>
          <a:p>
            <a:pPr algn="ctr"/>
            <a:r>
              <a:rPr lang="en-US" dirty="0">
                <a:latin typeface="SVN-Notulen Serif Display XBold" pitchFamily="50" charset="0"/>
              </a:rPr>
              <a:t>Vệ tinh</a:t>
            </a:r>
          </a:p>
        </p:txBody>
      </p:sp>
      <p:pic>
        <p:nvPicPr>
          <p:cNvPr id="26" name="Hình ảnh 25" descr="Ảnh có chứa hình trụ, bạc, kim loại, thép&#10;&#10;Mô tả được tạo tự động">
            <a:extLst>
              <a:ext uri="{FF2B5EF4-FFF2-40B4-BE49-F238E27FC236}">
                <a16:creationId xmlns:a16="http://schemas.microsoft.com/office/drawing/2014/main" id="{F298C005-9DA8-5491-7047-7EB440E386E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6507" y="2563681"/>
            <a:ext cx="3939814" cy="4040835"/>
          </a:xfrm>
          <a:prstGeom prst="rect">
            <a:avLst/>
          </a:prstGeom>
        </p:spPr>
      </p:pic>
      <p:pic>
        <p:nvPicPr>
          <p:cNvPr id="27" name="Hình ảnh 26" descr="Ảnh có chứa ảnh chụp màn hình, thiết bị, thiết kế&#10;&#10;Mô tả được tạo tự động">
            <a:extLst>
              <a:ext uri="{FF2B5EF4-FFF2-40B4-BE49-F238E27FC236}">
                <a16:creationId xmlns:a16="http://schemas.microsoft.com/office/drawing/2014/main" id="{0F54D564-9D18-7D48-A7ED-BC28274F5C7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7807516" y="3338056"/>
            <a:ext cx="3517726" cy="3266460"/>
          </a:xfrm>
          <a:prstGeom prst="rect">
            <a:avLst/>
          </a:prstGeom>
        </p:spPr>
      </p:pic>
      <p:sp>
        <p:nvSpPr>
          <p:cNvPr id="28" name="Hình Bầu dục 27">
            <a:extLst>
              <a:ext uri="{FF2B5EF4-FFF2-40B4-BE49-F238E27FC236}">
                <a16:creationId xmlns:a16="http://schemas.microsoft.com/office/drawing/2014/main" id="{F1356FEB-0884-01B2-9A36-618CBB52D24D}"/>
              </a:ext>
            </a:extLst>
          </p:cNvPr>
          <p:cNvSpPr/>
          <p:nvPr/>
        </p:nvSpPr>
        <p:spPr>
          <a:xfrm rot="264792">
            <a:off x="2054280" y="3112979"/>
            <a:ext cx="352425" cy="352425"/>
          </a:xfrm>
          <a:prstGeom prst="ellipse">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sz="2000" dirty="0">
                <a:solidFill>
                  <a:schemeClr val="tx1"/>
                </a:solidFill>
                <a:latin typeface="SVN-Notulen Serif Display XBold" pitchFamily="50" charset="0"/>
              </a:rPr>
              <a:t>1</a:t>
            </a:r>
          </a:p>
        </p:txBody>
      </p:sp>
      <p:sp>
        <p:nvSpPr>
          <p:cNvPr id="29" name="Hình Bầu dục 28">
            <a:extLst>
              <a:ext uri="{FF2B5EF4-FFF2-40B4-BE49-F238E27FC236}">
                <a16:creationId xmlns:a16="http://schemas.microsoft.com/office/drawing/2014/main" id="{04A867EC-6FA7-2CC0-B94D-27C6FF5F8B94}"/>
              </a:ext>
            </a:extLst>
          </p:cNvPr>
          <p:cNvSpPr/>
          <p:nvPr/>
        </p:nvSpPr>
        <p:spPr>
          <a:xfrm rot="264792">
            <a:off x="3289738" y="3374916"/>
            <a:ext cx="352425" cy="352425"/>
          </a:xfrm>
          <a:prstGeom prst="ellipse">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sz="2000" dirty="0">
                <a:solidFill>
                  <a:schemeClr val="tx1"/>
                </a:solidFill>
                <a:latin typeface="SVN-Notulen Serif Display XBold" pitchFamily="50" charset="0"/>
              </a:rPr>
              <a:t>2</a:t>
            </a:r>
          </a:p>
        </p:txBody>
      </p:sp>
      <p:sp>
        <p:nvSpPr>
          <p:cNvPr id="30" name="Hình Bầu dục 29">
            <a:extLst>
              <a:ext uri="{FF2B5EF4-FFF2-40B4-BE49-F238E27FC236}">
                <a16:creationId xmlns:a16="http://schemas.microsoft.com/office/drawing/2014/main" id="{B8615A5D-C662-9170-FFE6-59FE7B015D31}"/>
              </a:ext>
            </a:extLst>
          </p:cNvPr>
          <p:cNvSpPr/>
          <p:nvPr/>
        </p:nvSpPr>
        <p:spPr>
          <a:xfrm rot="264792">
            <a:off x="3038161" y="4931953"/>
            <a:ext cx="352425" cy="352425"/>
          </a:xfrm>
          <a:prstGeom prst="ellipse">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sz="2000" dirty="0">
                <a:solidFill>
                  <a:schemeClr val="tx1"/>
                </a:solidFill>
                <a:latin typeface="SVN-Notulen Serif Display XBold" pitchFamily="50" charset="0"/>
              </a:rPr>
              <a:t>3</a:t>
            </a:r>
          </a:p>
        </p:txBody>
      </p:sp>
      <p:sp>
        <p:nvSpPr>
          <p:cNvPr id="31" name="Mũi tên: Xuống 30">
            <a:extLst>
              <a:ext uri="{FF2B5EF4-FFF2-40B4-BE49-F238E27FC236}">
                <a16:creationId xmlns:a16="http://schemas.microsoft.com/office/drawing/2014/main" id="{8951DE89-B59D-F4B8-765C-9F30416CCD27}"/>
              </a:ext>
            </a:extLst>
          </p:cNvPr>
          <p:cNvSpPr/>
          <p:nvPr/>
        </p:nvSpPr>
        <p:spPr>
          <a:xfrm rot="7254725">
            <a:off x="2801130" y="4733925"/>
            <a:ext cx="171450" cy="400050"/>
          </a:xfrm>
          <a:prstGeom prst="downArrow">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latin typeface="SVN-Notulen Serif Display XBold" pitchFamily="50" charset="0"/>
            </a:endParaRPr>
          </a:p>
        </p:txBody>
      </p:sp>
      <p:sp>
        <p:nvSpPr>
          <p:cNvPr id="32" name="Hình Bầu dục 31">
            <a:extLst>
              <a:ext uri="{FF2B5EF4-FFF2-40B4-BE49-F238E27FC236}">
                <a16:creationId xmlns:a16="http://schemas.microsoft.com/office/drawing/2014/main" id="{7F53564F-5883-7FFB-E860-68680B3583B3}"/>
              </a:ext>
            </a:extLst>
          </p:cNvPr>
          <p:cNvSpPr/>
          <p:nvPr/>
        </p:nvSpPr>
        <p:spPr>
          <a:xfrm rot="264792">
            <a:off x="3516814" y="5674351"/>
            <a:ext cx="352425" cy="352425"/>
          </a:xfrm>
          <a:prstGeom prst="ellipse">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sz="2000" dirty="0">
                <a:solidFill>
                  <a:schemeClr val="tx1"/>
                </a:solidFill>
                <a:latin typeface="SVN-Notulen Serif Display XBold" pitchFamily="50" charset="0"/>
              </a:rPr>
              <a:t>4</a:t>
            </a:r>
          </a:p>
        </p:txBody>
      </p:sp>
      <p:sp>
        <p:nvSpPr>
          <p:cNvPr id="33" name="Mũi tên: Xuống 32">
            <a:extLst>
              <a:ext uri="{FF2B5EF4-FFF2-40B4-BE49-F238E27FC236}">
                <a16:creationId xmlns:a16="http://schemas.microsoft.com/office/drawing/2014/main" id="{EFF82729-BB39-0CC7-8559-B62AE6564D50}"/>
              </a:ext>
            </a:extLst>
          </p:cNvPr>
          <p:cNvSpPr/>
          <p:nvPr/>
        </p:nvSpPr>
        <p:spPr>
          <a:xfrm rot="5472360">
            <a:off x="3235858" y="5666841"/>
            <a:ext cx="171450" cy="400050"/>
          </a:xfrm>
          <a:prstGeom prst="downArrow">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latin typeface="SVN-Notulen Serif Display XBold" pitchFamily="50" charset="0"/>
            </a:endParaRPr>
          </a:p>
        </p:txBody>
      </p:sp>
      <p:sp>
        <p:nvSpPr>
          <p:cNvPr id="34" name="Hộp Văn bản 33">
            <a:extLst>
              <a:ext uri="{FF2B5EF4-FFF2-40B4-BE49-F238E27FC236}">
                <a16:creationId xmlns:a16="http://schemas.microsoft.com/office/drawing/2014/main" id="{96DF4101-B4C8-54E5-B778-D4166381E183}"/>
              </a:ext>
            </a:extLst>
          </p:cNvPr>
          <p:cNvSpPr txBox="1"/>
          <p:nvPr/>
        </p:nvSpPr>
        <p:spPr>
          <a:xfrm>
            <a:off x="5342789" y="996863"/>
            <a:ext cx="2497682" cy="2031325"/>
          </a:xfrm>
          <a:prstGeom prst="rect">
            <a:avLst/>
          </a:prstGeom>
          <a:noFill/>
        </p:spPr>
        <p:txBody>
          <a:bodyPr wrap="square">
            <a:spAutoFit/>
          </a:bodyPr>
          <a:lstStyle/>
          <a:p>
            <a:r>
              <a:rPr lang="en-US" i="1" dirty="0" err="1">
                <a:latin typeface="SVN-Notulen Serif Display XBold" pitchFamily="50" charset="0"/>
              </a:rPr>
              <a:t>Chú</a:t>
            </a:r>
            <a:r>
              <a:rPr lang="en-US" i="1" dirty="0">
                <a:latin typeface="SVN-Notulen Serif Display XBold" pitchFamily="50" charset="0"/>
              </a:rPr>
              <a:t> </a:t>
            </a:r>
            <a:r>
              <a:rPr lang="en-US" i="1" dirty="0" err="1">
                <a:latin typeface="SVN-Notulen Serif Display XBold" pitchFamily="50" charset="0"/>
              </a:rPr>
              <a:t>thích</a:t>
            </a:r>
            <a:endParaRPr lang="vi-VN" i="1" dirty="0">
              <a:latin typeface="+mj-lt"/>
            </a:endParaRPr>
          </a:p>
          <a:p>
            <a:endParaRPr lang="vi-VN" dirty="0">
              <a:latin typeface="+mj-lt"/>
            </a:endParaRPr>
          </a:p>
          <a:p>
            <a:pPr marL="342900" indent="-342900">
              <a:buFont typeface="+mj-lt"/>
              <a:buAutoNum type="arabicPeriod"/>
            </a:pPr>
            <a:r>
              <a:rPr lang="en-US" dirty="0">
                <a:latin typeface="SVN-Notulen Serif Display XBold" pitchFamily="50" charset="0"/>
              </a:rPr>
              <a:t>Nắp </a:t>
            </a:r>
            <a:endParaRPr lang="vi-VN" dirty="0">
              <a:latin typeface="+mj-lt"/>
            </a:endParaRPr>
          </a:p>
          <a:p>
            <a:pPr marL="342900" indent="-342900">
              <a:buFont typeface="+mj-lt"/>
              <a:buAutoNum type="arabicPeriod"/>
            </a:pPr>
            <a:r>
              <a:rPr lang="en-US" dirty="0">
                <a:latin typeface="SVN-Notulen Serif Display XBold" pitchFamily="50" charset="0"/>
              </a:rPr>
              <a:t>Servo </a:t>
            </a:r>
            <a:r>
              <a:rPr lang="en-US" dirty="0" err="1">
                <a:latin typeface="SVN-Notulen Serif Display XBold" pitchFamily="50" charset="0"/>
              </a:rPr>
              <a:t>điều</a:t>
            </a:r>
            <a:r>
              <a:rPr lang="en-US" dirty="0">
                <a:latin typeface="SVN-Notulen Serif Display XBold" pitchFamily="50" charset="0"/>
              </a:rPr>
              <a:t> </a:t>
            </a:r>
            <a:r>
              <a:rPr lang="en-US" dirty="0" err="1">
                <a:latin typeface="SVN-Notulen Serif Display XBold" pitchFamily="50" charset="0"/>
              </a:rPr>
              <a:t>khiển</a:t>
            </a:r>
            <a:endParaRPr lang="en-US" dirty="0">
              <a:latin typeface="SVN-Notulen Serif Display XBold" pitchFamily="50" charset="0"/>
            </a:endParaRPr>
          </a:p>
          <a:p>
            <a:pPr marL="342900" indent="-342900">
              <a:buFont typeface="+mj-lt"/>
              <a:buAutoNum type="arabicPeriod"/>
            </a:pPr>
            <a:r>
              <a:rPr lang="en-US" dirty="0" err="1">
                <a:latin typeface="SVN-Notulen Serif Display XBold" pitchFamily="50" charset="0"/>
              </a:rPr>
              <a:t>Lò</a:t>
            </a:r>
            <a:r>
              <a:rPr lang="en-US" dirty="0">
                <a:latin typeface="SVN-Notulen Serif Display XBold" pitchFamily="50" charset="0"/>
              </a:rPr>
              <a:t> xo </a:t>
            </a:r>
            <a:r>
              <a:rPr lang="en-US" dirty="0" err="1">
                <a:latin typeface="SVN-Notulen Serif Display XBold" pitchFamily="50" charset="0"/>
              </a:rPr>
              <a:t>đẩy</a:t>
            </a:r>
            <a:endParaRPr lang="en-US" dirty="0">
              <a:latin typeface="SVN-Notulen Serif Display XBold" pitchFamily="50" charset="0"/>
            </a:endParaRPr>
          </a:p>
          <a:p>
            <a:pPr marL="342900" indent="-342900">
              <a:buFont typeface="+mj-lt"/>
              <a:buAutoNum type="arabicPeriod"/>
            </a:pPr>
            <a:r>
              <a:rPr lang="en-US" dirty="0">
                <a:latin typeface="SVN-Notulen Serif Display XBold" pitchFamily="50" charset="0"/>
              </a:rPr>
              <a:t>Nắp </a:t>
            </a:r>
            <a:r>
              <a:rPr lang="en-US" dirty="0" err="1">
                <a:latin typeface="SVN-Notulen Serif Display XBold" pitchFamily="50" charset="0"/>
              </a:rPr>
              <a:t>dưới</a:t>
            </a:r>
            <a:endParaRPr lang="en-US" dirty="0">
              <a:latin typeface="SVN-Notulen Serif Display XBold" pitchFamily="50" charset="0"/>
            </a:endParaRPr>
          </a:p>
          <a:p>
            <a:pPr marL="342900" indent="-342900">
              <a:buFont typeface="+mj-lt"/>
              <a:buAutoNum type="arabicPeriod"/>
            </a:pPr>
            <a:r>
              <a:rPr lang="en-US" dirty="0" err="1">
                <a:latin typeface="SVN-Notulen Serif Display XBold" pitchFamily="50" charset="0"/>
              </a:rPr>
              <a:t>Dù</a:t>
            </a:r>
            <a:r>
              <a:rPr lang="en-US" dirty="0">
                <a:latin typeface="SVN-Notulen Serif Display XBold" pitchFamily="50" charset="0"/>
              </a:rPr>
              <a:t> </a:t>
            </a:r>
            <a:endParaRPr lang="vi-VN" dirty="0">
              <a:latin typeface="+mj-lt"/>
            </a:endParaRPr>
          </a:p>
        </p:txBody>
      </p:sp>
      <p:sp>
        <p:nvSpPr>
          <p:cNvPr id="35" name="Hình Bầu dục 34">
            <a:extLst>
              <a:ext uri="{FF2B5EF4-FFF2-40B4-BE49-F238E27FC236}">
                <a16:creationId xmlns:a16="http://schemas.microsoft.com/office/drawing/2014/main" id="{B9AEFEDF-BED4-5FCE-C873-2D2E7455AE53}"/>
              </a:ext>
            </a:extLst>
          </p:cNvPr>
          <p:cNvSpPr/>
          <p:nvPr/>
        </p:nvSpPr>
        <p:spPr>
          <a:xfrm>
            <a:off x="8195640" y="4848319"/>
            <a:ext cx="352425" cy="352425"/>
          </a:xfrm>
          <a:prstGeom prst="ellipse">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sz="2000" dirty="0">
                <a:solidFill>
                  <a:schemeClr val="tx1"/>
                </a:solidFill>
                <a:latin typeface="SVN-Notulen Serif Display XBold" pitchFamily="50" charset="0"/>
              </a:rPr>
              <a:t>5</a:t>
            </a:r>
          </a:p>
        </p:txBody>
      </p:sp>
      <p:sp>
        <p:nvSpPr>
          <p:cNvPr id="36" name="Mũi tên: Xuống 35">
            <a:extLst>
              <a:ext uri="{FF2B5EF4-FFF2-40B4-BE49-F238E27FC236}">
                <a16:creationId xmlns:a16="http://schemas.microsoft.com/office/drawing/2014/main" id="{5FCC9311-69FB-300F-4E56-82E29E02ED3A}"/>
              </a:ext>
            </a:extLst>
          </p:cNvPr>
          <p:cNvSpPr/>
          <p:nvPr/>
        </p:nvSpPr>
        <p:spPr>
          <a:xfrm rot="16200000" flipH="1">
            <a:off x="8662209" y="4824506"/>
            <a:ext cx="171450" cy="400050"/>
          </a:xfrm>
          <a:prstGeom prst="downArrow">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37" name="Hình Bầu dục 36">
            <a:extLst>
              <a:ext uri="{FF2B5EF4-FFF2-40B4-BE49-F238E27FC236}">
                <a16:creationId xmlns:a16="http://schemas.microsoft.com/office/drawing/2014/main" id="{02CFAC0B-E6B2-32AE-452E-416602EB8894}"/>
              </a:ext>
            </a:extLst>
          </p:cNvPr>
          <p:cNvSpPr/>
          <p:nvPr/>
        </p:nvSpPr>
        <p:spPr>
          <a:xfrm>
            <a:off x="8947959" y="4655276"/>
            <a:ext cx="1145676" cy="698728"/>
          </a:xfrm>
          <a:prstGeom prst="ellipse">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23564393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Hộp Văn bản 2">
            <a:extLst>
              <a:ext uri="{FF2B5EF4-FFF2-40B4-BE49-F238E27FC236}">
                <a16:creationId xmlns:a16="http://schemas.microsoft.com/office/drawing/2014/main" id="{C46A7C80-7878-5D94-8E3D-FF1749E126A1}"/>
              </a:ext>
            </a:extLst>
          </p:cNvPr>
          <p:cNvSpPr txBox="1"/>
          <p:nvPr/>
        </p:nvSpPr>
        <p:spPr>
          <a:xfrm>
            <a:off x="247650" y="253484"/>
            <a:ext cx="4076700" cy="523220"/>
          </a:xfrm>
          <a:prstGeom prst="rect">
            <a:avLst/>
          </a:prstGeom>
          <a:noFill/>
        </p:spPr>
        <p:txBody>
          <a:bodyPr wrap="square">
            <a:spAutoFit/>
          </a:bodyPr>
          <a:lstStyle/>
          <a:p>
            <a:pPr marL="0" lvl="0" indent="0" algn="ctr" rtl="0">
              <a:spcBef>
                <a:spcPts val="0"/>
              </a:spcBef>
              <a:spcAft>
                <a:spcPts val="0"/>
              </a:spcAft>
              <a:buNone/>
            </a:pPr>
            <a:r>
              <a:rPr lang="en-US" sz="2800" dirty="0">
                <a:latin typeface="SVN-Notulen Serif Display XBold" pitchFamily="50" charset="0"/>
              </a:rPr>
              <a:t>02. Xây dựng hình họa</a:t>
            </a:r>
            <a:endParaRPr lang="en" sz="2800" dirty="0">
              <a:latin typeface="SVN-Notulen Serif Display XBold" pitchFamily="50" charset="0"/>
            </a:endParaRPr>
          </a:p>
        </p:txBody>
      </p:sp>
      <p:pic>
        <p:nvPicPr>
          <p:cNvPr id="17" name="Hình ảnh 16" descr="Ảnh có chứa biểu tượng, Đồ họa, phim hoạt hình, hình mẫu&#10;&#10;Mô tả được tạo tự động">
            <a:extLst>
              <a:ext uri="{FF2B5EF4-FFF2-40B4-BE49-F238E27FC236}">
                <a16:creationId xmlns:a16="http://schemas.microsoft.com/office/drawing/2014/main" id="{D6BE26FA-CD68-4D84-F296-30CF1EAA8E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23575" y="314659"/>
            <a:ext cx="801724" cy="801531"/>
          </a:xfrm>
          <a:prstGeom prst="rect">
            <a:avLst/>
          </a:prstGeom>
        </p:spPr>
      </p:pic>
      <p:pic>
        <p:nvPicPr>
          <p:cNvPr id="18" name="Hình ảnh 17" descr="Ảnh có chứa vòng tròn, Phông chữ, biểu tượng, Đồ họa&#10;&#10;Mô tả được tạo tự động">
            <a:extLst>
              <a:ext uri="{FF2B5EF4-FFF2-40B4-BE49-F238E27FC236}">
                <a16:creationId xmlns:a16="http://schemas.microsoft.com/office/drawing/2014/main" id="{F8B01693-C4A9-9ABE-A8D8-E287C69F33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87732" y="260995"/>
            <a:ext cx="801531" cy="801531"/>
          </a:xfrm>
          <a:prstGeom prst="rect">
            <a:avLst/>
          </a:prstGeom>
        </p:spPr>
      </p:pic>
      <p:sp>
        <p:nvSpPr>
          <p:cNvPr id="34" name="Hộp Văn bản 33">
            <a:extLst>
              <a:ext uri="{FF2B5EF4-FFF2-40B4-BE49-F238E27FC236}">
                <a16:creationId xmlns:a16="http://schemas.microsoft.com/office/drawing/2014/main" id="{96DF4101-B4C8-54E5-B778-D4166381E183}"/>
              </a:ext>
            </a:extLst>
          </p:cNvPr>
          <p:cNvSpPr txBox="1"/>
          <p:nvPr/>
        </p:nvSpPr>
        <p:spPr>
          <a:xfrm>
            <a:off x="4383828" y="677169"/>
            <a:ext cx="4048861" cy="2862322"/>
          </a:xfrm>
          <a:prstGeom prst="rect">
            <a:avLst/>
          </a:prstGeom>
          <a:noFill/>
        </p:spPr>
        <p:txBody>
          <a:bodyPr wrap="square">
            <a:spAutoFit/>
          </a:bodyPr>
          <a:lstStyle/>
          <a:p>
            <a:r>
              <a:rPr lang="en-US" i="1" dirty="0">
                <a:latin typeface="SVN-Notulen Serif Display XBold" pitchFamily="50" charset="0"/>
              </a:rPr>
              <a:t>Chú thích</a:t>
            </a:r>
          </a:p>
          <a:p>
            <a:endParaRPr lang="en-US" i="1" dirty="0">
              <a:latin typeface="SVN-Notulen Serif Display XBold" pitchFamily="50" charset="0"/>
            </a:endParaRPr>
          </a:p>
          <a:p>
            <a:pPr marL="342900" indent="-342900">
              <a:buFont typeface="+mj-lt"/>
              <a:buAutoNum type="arabicPeriod"/>
            </a:pPr>
            <a:r>
              <a:rPr lang="en-US" i="1" dirty="0">
                <a:latin typeface="SVN-Notulen Serif Display XBold" pitchFamily="50" charset="0"/>
              </a:rPr>
              <a:t>CB không khí: MQ135 </a:t>
            </a:r>
          </a:p>
          <a:p>
            <a:pPr marL="342900" indent="-342900">
              <a:buFont typeface="+mj-lt"/>
              <a:buAutoNum type="arabicPeriod"/>
            </a:pPr>
            <a:r>
              <a:rPr lang="en-US" i="1" dirty="0">
                <a:latin typeface="SVN-Notulen Serif Display XBold" pitchFamily="50" charset="0"/>
              </a:rPr>
              <a:t>CB nhiệt độ và độ ẩm: DHT22</a:t>
            </a:r>
          </a:p>
          <a:p>
            <a:pPr marL="342900" indent="-342900">
              <a:buFont typeface="+mj-lt"/>
              <a:buAutoNum type="arabicPeriod"/>
            </a:pPr>
            <a:r>
              <a:rPr lang="en-US" i="1" dirty="0">
                <a:latin typeface="SVN-Notulen Serif Display XBold" pitchFamily="50" charset="0"/>
              </a:rPr>
              <a:t>CB  gia tốc góc: MPU6065</a:t>
            </a:r>
          </a:p>
          <a:p>
            <a:pPr marL="342900" indent="-342900">
              <a:buFont typeface="+mj-lt"/>
              <a:buAutoNum type="arabicPeriod"/>
            </a:pPr>
            <a:r>
              <a:rPr lang="en-US" i="1" dirty="0">
                <a:latin typeface="SVN-Notulen Serif Display XBold" pitchFamily="50" charset="0"/>
              </a:rPr>
              <a:t>Mạch Arduino: ATMEGA328P </a:t>
            </a:r>
          </a:p>
          <a:p>
            <a:pPr marL="342900" indent="-342900">
              <a:buFont typeface="+mj-lt"/>
              <a:buAutoNum type="arabicPeriod"/>
            </a:pPr>
            <a:r>
              <a:rPr lang="en-US" i="1" dirty="0">
                <a:latin typeface="SVN-Notulen Serif Display XBold" pitchFamily="50" charset="0"/>
              </a:rPr>
              <a:t>CB GPS: GY-NEO 6M V2 </a:t>
            </a:r>
          </a:p>
          <a:p>
            <a:pPr marL="342900" indent="-342900">
              <a:buFont typeface="+mj-lt"/>
              <a:buAutoNum type="arabicPeriod"/>
            </a:pPr>
            <a:r>
              <a:rPr lang="en-US" i="1" dirty="0">
                <a:latin typeface="SVN-Notulen Serif Display XBold" pitchFamily="50" charset="0"/>
              </a:rPr>
              <a:t>Module phát song: LoRa SX1278</a:t>
            </a:r>
          </a:p>
          <a:p>
            <a:pPr marL="342900" indent="-342900">
              <a:buFont typeface="+mj-lt"/>
              <a:buAutoNum type="arabicPeriod"/>
            </a:pPr>
            <a:r>
              <a:rPr lang="en-US" i="1" dirty="0">
                <a:latin typeface="SVN-Notulen Serif Display XBold" pitchFamily="50" charset="0"/>
              </a:rPr>
              <a:t>CB áp suất: BM180</a:t>
            </a:r>
          </a:p>
          <a:p>
            <a:pPr marL="342900" indent="-342900">
              <a:buFont typeface="+mj-lt"/>
              <a:buAutoNum type="arabicPeriod"/>
            </a:pPr>
            <a:r>
              <a:rPr lang="en-US" i="1" dirty="0">
                <a:latin typeface="SVN-Notulen Serif Display XBold" pitchFamily="50" charset="0"/>
              </a:rPr>
              <a:t>Pin 10C</a:t>
            </a:r>
          </a:p>
        </p:txBody>
      </p:sp>
      <p:pic>
        <p:nvPicPr>
          <p:cNvPr id="2" name="Hình ảnh 1" descr="Ảnh có chứa ảnh chụp màn hình, văn bản, màn hình, máy tính&#10;&#10;Mô tả được tạo tự động">
            <a:extLst>
              <a:ext uri="{FF2B5EF4-FFF2-40B4-BE49-F238E27FC236}">
                <a16:creationId xmlns:a16="http://schemas.microsoft.com/office/drawing/2014/main" id="{DF9035A6-CDAE-9EAB-28C8-CCCBE5796F5A}"/>
              </a:ext>
            </a:extLst>
          </p:cNvPr>
          <p:cNvPicPr>
            <a:picLocks noChangeAspect="1"/>
          </p:cNvPicPr>
          <p:nvPr/>
        </p:nvPicPr>
        <p:blipFill rotWithShape="1">
          <a:blip r:embed="rId4">
            <a:extLst>
              <a:ext uri="{28A0092B-C50C-407E-A947-70E740481C1C}">
                <a14:useLocalDpi xmlns:a14="http://schemas.microsoft.com/office/drawing/2010/main" val="0"/>
              </a:ext>
            </a:extLst>
          </a:blip>
          <a:srcRect l="23021" t="14269" r="10750"/>
          <a:stretch/>
        </p:blipFill>
        <p:spPr>
          <a:xfrm>
            <a:off x="1868408" y="3429000"/>
            <a:ext cx="2613048" cy="2805807"/>
          </a:xfrm>
          <a:prstGeom prst="rect">
            <a:avLst/>
          </a:prstGeom>
        </p:spPr>
      </p:pic>
      <p:pic>
        <p:nvPicPr>
          <p:cNvPr id="4" name="Hình ảnh 3" descr="Ảnh có chứa ảnh chụp màn hình, thiết kế, máy sao chép&#10;&#10;Mô tả được tạo tự động">
            <a:extLst>
              <a:ext uri="{FF2B5EF4-FFF2-40B4-BE49-F238E27FC236}">
                <a16:creationId xmlns:a16="http://schemas.microsoft.com/office/drawing/2014/main" id="{E798863D-07A2-E0C2-B88A-4169816CEBB0}"/>
              </a:ext>
            </a:extLst>
          </p:cNvPr>
          <p:cNvPicPr>
            <a:picLocks noChangeAspect="1"/>
          </p:cNvPicPr>
          <p:nvPr/>
        </p:nvPicPr>
        <p:blipFill rotWithShape="1">
          <a:blip r:embed="rId5">
            <a:extLst>
              <a:ext uri="{28A0092B-C50C-407E-A947-70E740481C1C}">
                <a14:useLocalDpi xmlns:a14="http://schemas.microsoft.com/office/drawing/2010/main" val="0"/>
              </a:ext>
            </a:extLst>
          </a:blip>
          <a:srcRect l="26565" r="4954"/>
          <a:stretch/>
        </p:blipFill>
        <p:spPr>
          <a:xfrm>
            <a:off x="7997804" y="2008445"/>
            <a:ext cx="2613046" cy="4106594"/>
          </a:xfrm>
          <a:prstGeom prst="rect">
            <a:avLst/>
          </a:prstGeom>
        </p:spPr>
      </p:pic>
      <p:sp>
        <p:nvSpPr>
          <p:cNvPr id="5" name="Hình Bầu dục 4">
            <a:extLst>
              <a:ext uri="{FF2B5EF4-FFF2-40B4-BE49-F238E27FC236}">
                <a16:creationId xmlns:a16="http://schemas.microsoft.com/office/drawing/2014/main" id="{C691E760-4263-B3A7-E729-F7CB75BF8B87}"/>
              </a:ext>
            </a:extLst>
          </p:cNvPr>
          <p:cNvSpPr/>
          <p:nvPr/>
        </p:nvSpPr>
        <p:spPr>
          <a:xfrm>
            <a:off x="1826355" y="3187066"/>
            <a:ext cx="352425" cy="352425"/>
          </a:xfrm>
          <a:prstGeom prst="ellipse">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sz="2000" dirty="0">
                <a:solidFill>
                  <a:schemeClr val="tx1"/>
                </a:solidFill>
                <a:latin typeface="SVN-Notulen Serif Display XBold" pitchFamily="50" charset="0"/>
              </a:rPr>
              <a:t>1</a:t>
            </a:r>
          </a:p>
        </p:txBody>
      </p:sp>
      <p:sp>
        <p:nvSpPr>
          <p:cNvPr id="6" name="Hình Bầu dục 5">
            <a:extLst>
              <a:ext uri="{FF2B5EF4-FFF2-40B4-BE49-F238E27FC236}">
                <a16:creationId xmlns:a16="http://schemas.microsoft.com/office/drawing/2014/main" id="{CB2DC680-0510-DE93-B78E-3AAA52983A89}"/>
              </a:ext>
            </a:extLst>
          </p:cNvPr>
          <p:cNvSpPr/>
          <p:nvPr/>
        </p:nvSpPr>
        <p:spPr>
          <a:xfrm>
            <a:off x="3484089" y="3187066"/>
            <a:ext cx="352425" cy="352425"/>
          </a:xfrm>
          <a:prstGeom prst="ellipse">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sz="2000" dirty="0">
                <a:solidFill>
                  <a:schemeClr val="tx1"/>
                </a:solidFill>
                <a:latin typeface="SVN-Notulen Serif Display XBold" pitchFamily="50" charset="0"/>
              </a:rPr>
              <a:t>2</a:t>
            </a:r>
          </a:p>
        </p:txBody>
      </p:sp>
      <p:sp>
        <p:nvSpPr>
          <p:cNvPr id="7" name="Hình Bầu dục 6">
            <a:extLst>
              <a:ext uri="{FF2B5EF4-FFF2-40B4-BE49-F238E27FC236}">
                <a16:creationId xmlns:a16="http://schemas.microsoft.com/office/drawing/2014/main" id="{C745C934-319C-E33E-9AA4-138F6CA0D79E}"/>
              </a:ext>
            </a:extLst>
          </p:cNvPr>
          <p:cNvSpPr/>
          <p:nvPr/>
        </p:nvSpPr>
        <p:spPr>
          <a:xfrm>
            <a:off x="1515983" y="3959242"/>
            <a:ext cx="352425" cy="352425"/>
          </a:xfrm>
          <a:prstGeom prst="ellipse">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sz="2000" dirty="0">
                <a:solidFill>
                  <a:schemeClr val="tx1"/>
                </a:solidFill>
                <a:latin typeface="SVN-Notulen Serif Display XBold" pitchFamily="50" charset="0"/>
              </a:rPr>
              <a:t>3</a:t>
            </a:r>
          </a:p>
        </p:txBody>
      </p:sp>
      <p:sp>
        <p:nvSpPr>
          <p:cNvPr id="8" name="Hình Bầu dục 7">
            <a:extLst>
              <a:ext uri="{FF2B5EF4-FFF2-40B4-BE49-F238E27FC236}">
                <a16:creationId xmlns:a16="http://schemas.microsoft.com/office/drawing/2014/main" id="{72CF2299-D62D-CA0C-CE11-F2E1D123EE54}"/>
              </a:ext>
            </a:extLst>
          </p:cNvPr>
          <p:cNvSpPr/>
          <p:nvPr/>
        </p:nvSpPr>
        <p:spPr>
          <a:xfrm>
            <a:off x="1515983" y="4744599"/>
            <a:ext cx="352425" cy="352425"/>
          </a:xfrm>
          <a:prstGeom prst="ellipse">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sz="2000" dirty="0">
                <a:solidFill>
                  <a:schemeClr val="tx1"/>
                </a:solidFill>
                <a:latin typeface="SVN-Notulen Serif Display XBold" pitchFamily="50" charset="0"/>
              </a:rPr>
              <a:t>4</a:t>
            </a:r>
          </a:p>
        </p:txBody>
      </p:sp>
      <p:sp>
        <p:nvSpPr>
          <p:cNvPr id="10" name="Hình Bầu dục 9">
            <a:extLst>
              <a:ext uri="{FF2B5EF4-FFF2-40B4-BE49-F238E27FC236}">
                <a16:creationId xmlns:a16="http://schemas.microsoft.com/office/drawing/2014/main" id="{13086535-E97B-6C5D-5D5D-D6FD4ED48F12}"/>
              </a:ext>
            </a:extLst>
          </p:cNvPr>
          <p:cNvSpPr/>
          <p:nvPr/>
        </p:nvSpPr>
        <p:spPr>
          <a:xfrm>
            <a:off x="2646921" y="5568370"/>
            <a:ext cx="352425" cy="352425"/>
          </a:xfrm>
          <a:prstGeom prst="ellipse">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sz="2000" dirty="0">
                <a:solidFill>
                  <a:schemeClr val="tx1"/>
                </a:solidFill>
                <a:latin typeface="SVN-Notulen Serif Display XBold" pitchFamily="50" charset="0"/>
              </a:rPr>
              <a:t>5</a:t>
            </a:r>
          </a:p>
        </p:txBody>
      </p:sp>
      <p:sp>
        <p:nvSpPr>
          <p:cNvPr id="11" name="Hình Bầu dục 10">
            <a:extLst>
              <a:ext uri="{FF2B5EF4-FFF2-40B4-BE49-F238E27FC236}">
                <a16:creationId xmlns:a16="http://schemas.microsoft.com/office/drawing/2014/main" id="{B1599020-B14D-348A-8D40-AACFC8EFBFA5}"/>
              </a:ext>
            </a:extLst>
          </p:cNvPr>
          <p:cNvSpPr/>
          <p:nvPr/>
        </p:nvSpPr>
        <p:spPr>
          <a:xfrm>
            <a:off x="2655108" y="4175724"/>
            <a:ext cx="352425" cy="352425"/>
          </a:xfrm>
          <a:prstGeom prst="ellipse">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sz="2000" dirty="0">
                <a:solidFill>
                  <a:schemeClr val="tx1"/>
                </a:solidFill>
                <a:latin typeface="SVN-Notulen Serif Display XBold" pitchFamily="50" charset="0"/>
              </a:rPr>
              <a:t>5</a:t>
            </a:r>
          </a:p>
        </p:txBody>
      </p:sp>
      <p:sp>
        <p:nvSpPr>
          <p:cNvPr id="12" name="Hình Bầu dục 11">
            <a:extLst>
              <a:ext uri="{FF2B5EF4-FFF2-40B4-BE49-F238E27FC236}">
                <a16:creationId xmlns:a16="http://schemas.microsoft.com/office/drawing/2014/main" id="{D6A189AD-51FA-6E00-8EED-77F82A4DD1CD}"/>
              </a:ext>
            </a:extLst>
          </p:cNvPr>
          <p:cNvSpPr/>
          <p:nvPr/>
        </p:nvSpPr>
        <p:spPr>
          <a:xfrm>
            <a:off x="3992478" y="4290478"/>
            <a:ext cx="352425" cy="352425"/>
          </a:xfrm>
          <a:prstGeom prst="ellipse">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sz="2000" dirty="0">
                <a:solidFill>
                  <a:schemeClr val="tx1"/>
                </a:solidFill>
                <a:latin typeface="SVN-Notulen Serif Display XBold" pitchFamily="50" charset="0"/>
              </a:rPr>
              <a:t>6</a:t>
            </a:r>
          </a:p>
        </p:txBody>
      </p:sp>
      <p:sp>
        <p:nvSpPr>
          <p:cNvPr id="13" name="Hình Bầu dục 12">
            <a:extLst>
              <a:ext uri="{FF2B5EF4-FFF2-40B4-BE49-F238E27FC236}">
                <a16:creationId xmlns:a16="http://schemas.microsoft.com/office/drawing/2014/main" id="{D0E955B9-D4CB-41B9-E882-4BEA440C3B10}"/>
              </a:ext>
            </a:extLst>
          </p:cNvPr>
          <p:cNvSpPr/>
          <p:nvPr/>
        </p:nvSpPr>
        <p:spPr>
          <a:xfrm>
            <a:off x="9128114" y="2568595"/>
            <a:ext cx="352425" cy="352425"/>
          </a:xfrm>
          <a:prstGeom prst="ellipse">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sz="2000" dirty="0">
                <a:solidFill>
                  <a:schemeClr val="tx1"/>
                </a:solidFill>
                <a:latin typeface="SVN-Notulen Serif Display XBold" pitchFamily="50" charset="0"/>
              </a:rPr>
              <a:t>6</a:t>
            </a:r>
          </a:p>
        </p:txBody>
      </p:sp>
      <p:sp>
        <p:nvSpPr>
          <p:cNvPr id="14" name="Hình Bầu dục 13">
            <a:extLst>
              <a:ext uri="{FF2B5EF4-FFF2-40B4-BE49-F238E27FC236}">
                <a16:creationId xmlns:a16="http://schemas.microsoft.com/office/drawing/2014/main" id="{9B90AD3F-E764-20FB-5BC3-50B09981447F}"/>
              </a:ext>
            </a:extLst>
          </p:cNvPr>
          <p:cNvSpPr/>
          <p:nvPr/>
        </p:nvSpPr>
        <p:spPr>
          <a:xfrm>
            <a:off x="7817413" y="4732893"/>
            <a:ext cx="352425" cy="352425"/>
          </a:xfrm>
          <a:prstGeom prst="ellipse">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sz="2000" dirty="0">
                <a:solidFill>
                  <a:schemeClr val="tx1"/>
                </a:solidFill>
                <a:latin typeface="SVN-Notulen Serif Display XBold" pitchFamily="50" charset="0"/>
              </a:rPr>
              <a:t>7</a:t>
            </a:r>
          </a:p>
        </p:txBody>
      </p:sp>
      <p:sp>
        <p:nvSpPr>
          <p:cNvPr id="15" name="Hình Bầu dục 14">
            <a:extLst>
              <a:ext uri="{FF2B5EF4-FFF2-40B4-BE49-F238E27FC236}">
                <a16:creationId xmlns:a16="http://schemas.microsoft.com/office/drawing/2014/main" id="{59015282-8F43-5CE5-8A56-BFA1EF79F755}"/>
              </a:ext>
            </a:extLst>
          </p:cNvPr>
          <p:cNvSpPr/>
          <p:nvPr/>
        </p:nvSpPr>
        <p:spPr>
          <a:xfrm>
            <a:off x="8775689" y="5157351"/>
            <a:ext cx="352425" cy="352425"/>
          </a:xfrm>
          <a:prstGeom prst="ellipse">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sz="2000" dirty="0">
                <a:solidFill>
                  <a:schemeClr val="tx1"/>
                </a:solidFill>
                <a:latin typeface="SVN-Notulen Serif Display XBold" pitchFamily="50" charset="0"/>
              </a:rPr>
              <a:t>8</a:t>
            </a:r>
          </a:p>
        </p:txBody>
      </p:sp>
      <p:sp>
        <p:nvSpPr>
          <p:cNvPr id="16" name="Mũi tên: Xuống 15">
            <a:extLst>
              <a:ext uri="{FF2B5EF4-FFF2-40B4-BE49-F238E27FC236}">
                <a16:creationId xmlns:a16="http://schemas.microsoft.com/office/drawing/2014/main" id="{FABA0326-6A01-13E4-53AA-9C179F19EF0F}"/>
              </a:ext>
            </a:extLst>
          </p:cNvPr>
          <p:cNvSpPr/>
          <p:nvPr/>
        </p:nvSpPr>
        <p:spPr>
          <a:xfrm rot="16200000" flipH="1">
            <a:off x="9594839" y="2544782"/>
            <a:ext cx="171450" cy="400050"/>
          </a:xfrm>
          <a:prstGeom prst="downArrow">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9" name="Mũi tên: Xuống 18">
            <a:extLst>
              <a:ext uri="{FF2B5EF4-FFF2-40B4-BE49-F238E27FC236}">
                <a16:creationId xmlns:a16="http://schemas.microsoft.com/office/drawing/2014/main" id="{EEBA5636-178C-8E5A-6D4F-91334E2C6ED8}"/>
              </a:ext>
            </a:extLst>
          </p:cNvPr>
          <p:cNvSpPr/>
          <p:nvPr/>
        </p:nvSpPr>
        <p:spPr>
          <a:xfrm rot="4038112" flipH="1">
            <a:off x="3750789" y="4422935"/>
            <a:ext cx="171450" cy="400050"/>
          </a:xfrm>
          <a:prstGeom prst="downArrow">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1445983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Hộp Văn bản 2">
            <a:extLst>
              <a:ext uri="{FF2B5EF4-FFF2-40B4-BE49-F238E27FC236}">
                <a16:creationId xmlns:a16="http://schemas.microsoft.com/office/drawing/2014/main" id="{C46A7C80-7878-5D94-8E3D-FF1749E126A1}"/>
              </a:ext>
            </a:extLst>
          </p:cNvPr>
          <p:cNvSpPr txBox="1"/>
          <p:nvPr/>
        </p:nvSpPr>
        <p:spPr>
          <a:xfrm>
            <a:off x="247650" y="253484"/>
            <a:ext cx="4076700" cy="523220"/>
          </a:xfrm>
          <a:prstGeom prst="rect">
            <a:avLst/>
          </a:prstGeom>
          <a:noFill/>
        </p:spPr>
        <p:txBody>
          <a:bodyPr wrap="square">
            <a:spAutoFit/>
          </a:bodyPr>
          <a:lstStyle/>
          <a:p>
            <a:pPr marL="0" lvl="0" indent="0" algn="ctr" rtl="0">
              <a:spcBef>
                <a:spcPts val="0"/>
              </a:spcBef>
              <a:spcAft>
                <a:spcPts val="0"/>
              </a:spcAft>
              <a:buNone/>
            </a:pPr>
            <a:r>
              <a:rPr lang="en-US" sz="2800" dirty="0">
                <a:latin typeface="SVN-Notulen Serif Display XBold" pitchFamily="50" charset="0"/>
              </a:rPr>
              <a:t>02. Xây dựng hình họa</a:t>
            </a:r>
            <a:endParaRPr lang="en" sz="2800" dirty="0">
              <a:latin typeface="SVN-Notulen Serif Display XBold" pitchFamily="50" charset="0"/>
            </a:endParaRPr>
          </a:p>
        </p:txBody>
      </p:sp>
      <p:pic>
        <p:nvPicPr>
          <p:cNvPr id="17" name="Hình ảnh 16" descr="Ảnh có chứa biểu tượng, Đồ họa, phim hoạt hình, hình mẫu&#10;&#10;Mô tả được tạo tự động">
            <a:extLst>
              <a:ext uri="{FF2B5EF4-FFF2-40B4-BE49-F238E27FC236}">
                <a16:creationId xmlns:a16="http://schemas.microsoft.com/office/drawing/2014/main" id="{D6BE26FA-CD68-4D84-F296-30CF1EAA8E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23575" y="314659"/>
            <a:ext cx="801724" cy="801531"/>
          </a:xfrm>
          <a:prstGeom prst="rect">
            <a:avLst/>
          </a:prstGeom>
        </p:spPr>
      </p:pic>
      <p:pic>
        <p:nvPicPr>
          <p:cNvPr id="18" name="Hình ảnh 17" descr="Ảnh có chứa vòng tròn, Phông chữ, biểu tượng, Đồ họa&#10;&#10;Mô tả được tạo tự động">
            <a:extLst>
              <a:ext uri="{FF2B5EF4-FFF2-40B4-BE49-F238E27FC236}">
                <a16:creationId xmlns:a16="http://schemas.microsoft.com/office/drawing/2014/main" id="{F8B01693-C4A9-9ABE-A8D8-E287C69F33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87732" y="260995"/>
            <a:ext cx="801531" cy="801531"/>
          </a:xfrm>
          <a:prstGeom prst="rect">
            <a:avLst/>
          </a:prstGeom>
        </p:spPr>
      </p:pic>
      <p:pic>
        <p:nvPicPr>
          <p:cNvPr id="5" name="Picture 4" descr="A diagram of a machine&#10;&#10;Description automatically generated">
            <a:extLst>
              <a:ext uri="{FF2B5EF4-FFF2-40B4-BE49-F238E27FC236}">
                <a16:creationId xmlns:a16="http://schemas.microsoft.com/office/drawing/2014/main" id="{0C02C761-0765-8550-7114-3388F5D289DA}"/>
              </a:ext>
            </a:extLst>
          </p:cNvPr>
          <p:cNvPicPr>
            <a:picLocks noChangeAspect="1"/>
          </p:cNvPicPr>
          <p:nvPr/>
        </p:nvPicPr>
        <p:blipFill>
          <a:blip r:embed="rId4"/>
          <a:stretch>
            <a:fillRect/>
          </a:stretch>
        </p:blipFill>
        <p:spPr>
          <a:xfrm>
            <a:off x="1210582" y="715424"/>
            <a:ext cx="4076700" cy="5728380"/>
          </a:xfrm>
          <a:prstGeom prst="rect">
            <a:avLst/>
          </a:prstGeom>
        </p:spPr>
      </p:pic>
      <p:pic>
        <p:nvPicPr>
          <p:cNvPr id="7" name="Picture 6">
            <a:extLst>
              <a:ext uri="{FF2B5EF4-FFF2-40B4-BE49-F238E27FC236}">
                <a16:creationId xmlns:a16="http://schemas.microsoft.com/office/drawing/2014/main" id="{90CD4B33-BE41-361D-5D14-C5713828E707}"/>
              </a:ext>
            </a:extLst>
          </p:cNvPr>
          <p:cNvPicPr>
            <a:picLocks noChangeAspect="1"/>
          </p:cNvPicPr>
          <p:nvPr/>
        </p:nvPicPr>
        <p:blipFill>
          <a:blip r:embed="rId5"/>
          <a:stretch>
            <a:fillRect/>
          </a:stretch>
        </p:blipFill>
        <p:spPr>
          <a:xfrm>
            <a:off x="5866844" y="854947"/>
            <a:ext cx="4120888" cy="5449333"/>
          </a:xfrm>
          <a:prstGeom prst="rect">
            <a:avLst/>
          </a:prstGeom>
        </p:spPr>
      </p:pic>
    </p:spTree>
    <p:extLst>
      <p:ext uri="{BB962C8B-B14F-4D97-AF65-F5344CB8AC3E}">
        <p14:creationId xmlns:p14="http://schemas.microsoft.com/office/powerpoint/2010/main" val="21771125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Hộp Văn bản 2">
            <a:extLst>
              <a:ext uri="{FF2B5EF4-FFF2-40B4-BE49-F238E27FC236}">
                <a16:creationId xmlns:a16="http://schemas.microsoft.com/office/drawing/2014/main" id="{C46A7C80-7878-5D94-8E3D-FF1749E126A1}"/>
              </a:ext>
            </a:extLst>
          </p:cNvPr>
          <p:cNvSpPr txBox="1"/>
          <p:nvPr/>
        </p:nvSpPr>
        <p:spPr>
          <a:xfrm>
            <a:off x="247650" y="253484"/>
            <a:ext cx="2581275" cy="523220"/>
          </a:xfrm>
          <a:prstGeom prst="rect">
            <a:avLst/>
          </a:prstGeom>
          <a:ln>
            <a:noFill/>
          </a:ln>
        </p:spPr>
        <p:style>
          <a:lnRef idx="2">
            <a:schemeClr val="dk1"/>
          </a:lnRef>
          <a:fillRef idx="1">
            <a:schemeClr val="lt1"/>
          </a:fillRef>
          <a:effectRef idx="0">
            <a:schemeClr val="dk1"/>
          </a:effectRef>
          <a:fontRef idx="minor">
            <a:schemeClr val="dk1"/>
          </a:fontRef>
        </p:style>
        <p:txBody>
          <a:bodyPr wrap="square">
            <a:spAutoFit/>
          </a:bodyPr>
          <a:lstStyle/>
          <a:p>
            <a:pPr marL="0" lvl="0" indent="0" algn="ctr" rtl="0">
              <a:spcBef>
                <a:spcPts val="0"/>
              </a:spcBef>
              <a:spcAft>
                <a:spcPts val="0"/>
              </a:spcAft>
              <a:buNone/>
            </a:pPr>
            <a:r>
              <a:rPr lang="en-US" sz="2800" dirty="0">
                <a:latin typeface="SVN-Notulen Serif Display XBold" pitchFamily="50" charset="0"/>
              </a:rPr>
              <a:t>03. Mô phỏng</a:t>
            </a:r>
            <a:endParaRPr lang="en" sz="2800" dirty="0">
              <a:latin typeface="SVN-Notulen Serif Display XBold" pitchFamily="50" charset="0"/>
            </a:endParaRPr>
          </a:p>
        </p:txBody>
      </p:sp>
      <p:sp>
        <p:nvSpPr>
          <p:cNvPr id="5" name="Google Shape;1941;p90">
            <a:extLst>
              <a:ext uri="{FF2B5EF4-FFF2-40B4-BE49-F238E27FC236}">
                <a16:creationId xmlns:a16="http://schemas.microsoft.com/office/drawing/2014/main" id="{B4B849E2-E947-6A58-270E-CA69177E06BC}"/>
              </a:ext>
            </a:extLst>
          </p:cNvPr>
          <p:cNvSpPr txBox="1"/>
          <p:nvPr/>
        </p:nvSpPr>
        <p:spPr>
          <a:xfrm>
            <a:off x="2283596" y="2575763"/>
            <a:ext cx="1602600" cy="1040465"/>
          </a:xfrm>
          <a:prstGeom prst="ellipse">
            <a:avLst/>
          </a:prstGeom>
          <a:ln>
            <a:headEnd type="none" w="sm" len="sm"/>
            <a:tailEnd type="none" w="sm" len="sm"/>
          </a:ln>
        </p:spPr>
        <p:style>
          <a:lnRef idx="3">
            <a:schemeClr val="lt1"/>
          </a:lnRef>
          <a:fillRef idx="1">
            <a:schemeClr val="accent1"/>
          </a:fillRef>
          <a:effectRef idx="1">
            <a:schemeClr val="accent1"/>
          </a:effectRef>
          <a:fontRef idx="minor">
            <a:schemeClr val="lt1"/>
          </a:fontRef>
        </p:style>
        <p:txBody>
          <a:bodyPr spcFirstLastPara="1" wrap="square" lIns="91425" tIns="91425" rIns="91425" bIns="91425" anchor="ctr" anchorCtr="0">
            <a:noAutofit/>
          </a:bodyPr>
          <a:lstStyle/>
          <a:p>
            <a:pPr lvl="0" algn="ctr"/>
            <a:r>
              <a:rPr lang="en-US" sz="2000" dirty="0" err="1">
                <a:solidFill>
                  <a:schemeClr val="dk1"/>
                </a:solidFill>
                <a:latin typeface="SVN-Notulen Serif Display XBold" pitchFamily="50" charset="0"/>
                <a:ea typeface="Patua One"/>
                <a:cs typeface="Patua One"/>
                <a:sym typeface="Patua One"/>
              </a:rPr>
              <a:t>Mô</a:t>
            </a:r>
            <a:r>
              <a:rPr lang="en-US" sz="2000" dirty="0">
                <a:solidFill>
                  <a:schemeClr val="dk1"/>
                </a:solidFill>
                <a:latin typeface="SVN-Notulen Serif Display XBold" pitchFamily="50" charset="0"/>
                <a:ea typeface="Patua One"/>
                <a:cs typeface="Patua One"/>
                <a:sym typeface="Patua One"/>
              </a:rPr>
              <a:t> </a:t>
            </a:r>
            <a:r>
              <a:rPr lang="en-US" sz="2000" dirty="0" err="1">
                <a:solidFill>
                  <a:schemeClr val="dk1"/>
                </a:solidFill>
                <a:latin typeface="SVN-Notulen Serif Display XBold" pitchFamily="50" charset="0"/>
                <a:ea typeface="Patua One"/>
                <a:cs typeface="Patua One"/>
                <a:sym typeface="Patua One"/>
              </a:rPr>
              <a:t>hình</a:t>
            </a:r>
            <a:r>
              <a:rPr lang="en-US" sz="2000" dirty="0">
                <a:solidFill>
                  <a:schemeClr val="dk1"/>
                </a:solidFill>
                <a:latin typeface="SVN-Notulen Serif Display XBold" pitchFamily="50" charset="0"/>
                <a:ea typeface="Patua One"/>
                <a:cs typeface="Patua One"/>
                <a:sym typeface="Patua One"/>
              </a:rPr>
              <a:t> </a:t>
            </a:r>
            <a:r>
              <a:rPr lang="en-US" sz="2000" dirty="0" err="1">
                <a:solidFill>
                  <a:schemeClr val="dk1"/>
                </a:solidFill>
                <a:latin typeface="SVN-Notulen Serif Display XBold" pitchFamily="50" charset="0"/>
                <a:ea typeface="Patua One"/>
                <a:cs typeface="Patua One"/>
                <a:sym typeface="Patua One"/>
              </a:rPr>
              <a:t>bài</a:t>
            </a:r>
            <a:r>
              <a:rPr lang="en-US" sz="2000" dirty="0">
                <a:solidFill>
                  <a:schemeClr val="dk1"/>
                </a:solidFill>
                <a:latin typeface="SVN-Notulen Serif Display XBold" pitchFamily="50" charset="0"/>
                <a:ea typeface="Patua One"/>
                <a:cs typeface="Patua One"/>
                <a:sym typeface="Patua One"/>
              </a:rPr>
              <a:t> </a:t>
            </a:r>
            <a:r>
              <a:rPr lang="en-US" sz="2000" dirty="0" err="1">
                <a:solidFill>
                  <a:schemeClr val="dk1"/>
                </a:solidFill>
                <a:latin typeface="SVN-Notulen Serif Display XBold" pitchFamily="50" charset="0"/>
                <a:ea typeface="Patua One"/>
                <a:cs typeface="Patua One"/>
                <a:sym typeface="Patua One"/>
              </a:rPr>
              <a:t>toán</a:t>
            </a:r>
            <a:endParaRPr sz="2000" dirty="0">
              <a:solidFill>
                <a:schemeClr val="dk1"/>
              </a:solidFill>
              <a:latin typeface="SVN-Notulen Serif Display XBold" pitchFamily="50" charset="0"/>
              <a:ea typeface="Patua One"/>
              <a:cs typeface="Patua One"/>
              <a:sym typeface="Patua One"/>
            </a:endParaRPr>
          </a:p>
        </p:txBody>
      </p:sp>
      <p:sp>
        <p:nvSpPr>
          <p:cNvPr id="7" name="Google Shape;1955;p90">
            <a:extLst>
              <a:ext uri="{FF2B5EF4-FFF2-40B4-BE49-F238E27FC236}">
                <a16:creationId xmlns:a16="http://schemas.microsoft.com/office/drawing/2014/main" id="{9F107461-8952-A208-227A-46F36EE7EF32}"/>
              </a:ext>
            </a:extLst>
          </p:cNvPr>
          <p:cNvSpPr txBox="1"/>
          <p:nvPr/>
        </p:nvSpPr>
        <p:spPr>
          <a:xfrm>
            <a:off x="6351286" y="2575763"/>
            <a:ext cx="1602600" cy="1040465"/>
          </a:xfrm>
          <a:prstGeom prst="ellipse">
            <a:avLst/>
          </a:prstGeom>
          <a:ln>
            <a:headEnd type="none" w="sm" len="sm"/>
            <a:tailEnd type="none" w="sm" len="sm"/>
          </a:ln>
        </p:spPr>
        <p:style>
          <a:lnRef idx="3">
            <a:schemeClr val="lt1"/>
          </a:lnRef>
          <a:fillRef idx="1">
            <a:schemeClr val="accent1"/>
          </a:fillRef>
          <a:effectRef idx="1">
            <a:schemeClr val="accent1"/>
          </a:effectRef>
          <a:fontRef idx="minor">
            <a:schemeClr val="lt1"/>
          </a:fontRef>
        </p:style>
        <p:txBody>
          <a:bodyPr spcFirstLastPara="1" wrap="square" lIns="91425" tIns="91425" rIns="91425" bIns="91425" anchor="ctr" anchorCtr="0">
            <a:noAutofit/>
          </a:bodyPr>
          <a:lstStyle/>
          <a:p>
            <a:pPr lvl="0" algn="ctr"/>
            <a:r>
              <a:rPr lang="en-US" sz="2000" dirty="0">
                <a:solidFill>
                  <a:schemeClr val="dk1"/>
                </a:solidFill>
                <a:latin typeface="SVN-Notulen Serif Display XBold" pitchFamily="50" charset="0"/>
                <a:ea typeface="Patua One"/>
                <a:cs typeface="Patua One"/>
                <a:sym typeface="Patua One"/>
              </a:rPr>
              <a:t>Cài </a:t>
            </a:r>
            <a:r>
              <a:rPr lang="en-US" sz="2000" dirty="0" err="1">
                <a:solidFill>
                  <a:schemeClr val="dk1"/>
                </a:solidFill>
                <a:latin typeface="SVN-Notulen Serif Display XBold" pitchFamily="50" charset="0"/>
                <a:ea typeface="Patua One"/>
                <a:cs typeface="Patua One"/>
                <a:sym typeface="Patua One"/>
              </a:rPr>
              <a:t>đặt</a:t>
            </a:r>
            <a:r>
              <a:rPr lang="en-US" sz="2000" dirty="0">
                <a:solidFill>
                  <a:schemeClr val="dk1"/>
                </a:solidFill>
                <a:latin typeface="SVN-Notulen Serif Display XBold" pitchFamily="50" charset="0"/>
                <a:ea typeface="Patua One"/>
                <a:cs typeface="Patua One"/>
                <a:sym typeface="Patua One"/>
              </a:rPr>
              <a:t> </a:t>
            </a:r>
            <a:r>
              <a:rPr lang="en-US" sz="2000" dirty="0" err="1">
                <a:solidFill>
                  <a:schemeClr val="dk1"/>
                </a:solidFill>
                <a:latin typeface="SVN-Notulen Serif Display XBold" pitchFamily="50" charset="0"/>
                <a:ea typeface="Patua One"/>
                <a:cs typeface="Patua One"/>
                <a:sym typeface="Patua One"/>
              </a:rPr>
              <a:t>điều</a:t>
            </a:r>
            <a:r>
              <a:rPr lang="en-US" sz="2000" dirty="0">
                <a:solidFill>
                  <a:schemeClr val="dk1"/>
                </a:solidFill>
                <a:latin typeface="SVN-Notulen Serif Display XBold" pitchFamily="50" charset="0"/>
                <a:ea typeface="Patua One"/>
                <a:cs typeface="Patua One"/>
                <a:sym typeface="Patua One"/>
              </a:rPr>
              <a:t> </a:t>
            </a:r>
            <a:r>
              <a:rPr lang="en-US" sz="2000" dirty="0" err="1">
                <a:solidFill>
                  <a:schemeClr val="dk1"/>
                </a:solidFill>
                <a:latin typeface="SVN-Notulen Serif Display XBold" pitchFamily="50" charset="0"/>
                <a:ea typeface="Patua One"/>
                <a:cs typeface="Patua One"/>
                <a:sym typeface="Patua One"/>
              </a:rPr>
              <a:t>kiện</a:t>
            </a:r>
            <a:r>
              <a:rPr lang="en-US" sz="2000" dirty="0">
                <a:solidFill>
                  <a:schemeClr val="dk1"/>
                </a:solidFill>
                <a:latin typeface="SVN-Notulen Serif Display XBold" pitchFamily="50" charset="0"/>
                <a:ea typeface="Patua One"/>
                <a:cs typeface="Patua One"/>
                <a:sym typeface="Patua One"/>
              </a:rPr>
              <a:t> </a:t>
            </a:r>
            <a:r>
              <a:rPr lang="en-US" sz="2000" dirty="0" err="1">
                <a:solidFill>
                  <a:schemeClr val="dk1"/>
                </a:solidFill>
                <a:latin typeface="SVN-Notulen Serif Display XBold" pitchFamily="50" charset="0"/>
                <a:ea typeface="Patua One"/>
                <a:cs typeface="Patua One"/>
                <a:sym typeface="Patua One"/>
              </a:rPr>
              <a:t>biên</a:t>
            </a:r>
            <a:endParaRPr sz="2000" dirty="0">
              <a:solidFill>
                <a:schemeClr val="dk1"/>
              </a:solidFill>
              <a:latin typeface="SVN-Notulen Serif Display XBold" pitchFamily="50" charset="0"/>
              <a:ea typeface="Patua One"/>
              <a:cs typeface="Patua One"/>
              <a:sym typeface="Patua One"/>
            </a:endParaRPr>
          </a:p>
        </p:txBody>
      </p:sp>
      <p:sp>
        <p:nvSpPr>
          <p:cNvPr id="8" name="Google Shape;1962;p90">
            <a:extLst>
              <a:ext uri="{FF2B5EF4-FFF2-40B4-BE49-F238E27FC236}">
                <a16:creationId xmlns:a16="http://schemas.microsoft.com/office/drawing/2014/main" id="{6312E0DA-BC6C-4975-E2A4-7EBC33644C27}"/>
              </a:ext>
            </a:extLst>
          </p:cNvPr>
          <p:cNvSpPr txBox="1"/>
          <p:nvPr/>
        </p:nvSpPr>
        <p:spPr>
          <a:xfrm>
            <a:off x="8385132" y="2575763"/>
            <a:ext cx="1602600" cy="1040465"/>
          </a:xfrm>
          <a:prstGeom prst="ellipse">
            <a:avLst/>
          </a:prstGeom>
          <a:ln>
            <a:headEnd type="none" w="sm" len="sm"/>
            <a:tailEnd type="none" w="sm" len="sm"/>
          </a:ln>
        </p:spPr>
        <p:style>
          <a:lnRef idx="3">
            <a:schemeClr val="lt1"/>
          </a:lnRef>
          <a:fillRef idx="1">
            <a:schemeClr val="accent1"/>
          </a:fillRef>
          <a:effectRef idx="1">
            <a:schemeClr val="accent1"/>
          </a:effectRef>
          <a:fontRef idx="minor">
            <a:schemeClr val="lt1"/>
          </a:fontRef>
        </p:style>
        <p:txBody>
          <a:bodyPr spcFirstLastPara="1" wrap="square" lIns="91425" tIns="91425" rIns="91425" bIns="91425" anchor="ctr" anchorCtr="0">
            <a:noAutofit/>
          </a:bodyPr>
          <a:lstStyle/>
          <a:p>
            <a:pPr lvl="0" algn="ctr"/>
            <a:r>
              <a:rPr lang="en-US" sz="2000" dirty="0">
                <a:solidFill>
                  <a:schemeClr val="dk1"/>
                </a:solidFill>
                <a:latin typeface="SVN-Notulen Serif Display XBold" pitchFamily="50" charset="0"/>
                <a:ea typeface="Patua One"/>
                <a:cs typeface="Patua One"/>
                <a:sym typeface="Patua One"/>
              </a:rPr>
              <a:t>Phân </a:t>
            </a:r>
            <a:r>
              <a:rPr lang="en-US" sz="2000" dirty="0" err="1">
                <a:solidFill>
                  <a:schemeClr val="dk1"/>
                </a:solidFill>
                <a:latin typeface="SVN-Notulen Serif Display XBold" pitchFamily="50" charset="0"/>
                <a:ea typeface="Patua One"/>
                <a:cs typeface="Patua One"/>
                <a:sym typeface="Patua One"/>
              </a:rPr>
              <a:t>tích</a:t>
            </a:r>
            <a:r>
              <a:rPr lang="en-US" sz="2000" dirty="0">
                <a:solidFill>
                  <a:schemeClr val="dk1"/>
                </a:solidFill>
                <a:latin typeface="SVN-Notulen Serif Display XBold" pitchFamily="50" charset="0"/>
                <a:ea typeface="Patua One"/>
                <a:cs typeface="Patua One"/>
                <a:sym typeface="Patua One"/>
              </a:rPr>
              <a:t> </a:t>
            </a:r>
            <a:r>
              <a:rPr lang="en-US" sz="2000" dirty="0" err="1">
                <a:solidFill>
                  <a:schemeClr val="dk1"/>
                </a:solidFill>
                <a:latin typeface="SVN-Notulen Serif Display XBold" pitchFamily="50" charset="0"/>
                <a:ea typeface="Patua One"/>
                <a:cs typeface="Patua One"/>
                <a:sym typeface="Patua One"/>
              </a:rPr>
              <a:t>kết</a:t>
            </a:r>
            <a:r>
              <a:rPr lang="en-US" sz="2000" dirty="0">
                <a:solidFill>
                  <a:schemeClr val="dk1"/>
                </a:solidFill>
                <a:latin typeface="SVN-Notulen Serif Display XBold" pitchFamily="50" charset="0"/>
                <a:ea typeface="Patua One"/>
                <a:cs typeface="Patua One"/>
                <a:sym typeface="Patua One"/>
              </a:rPr>
              <a:t> </a:t>
            </a:r>
            <a:r>
              <a:rPr lang="en-US" sz="2000" dirty="0" err="1">
                <a:solidFill>
                  <a:schemeClr val="dk1"/>
                </a:solidFill>
                <a:latin typeface="SVN-Notulen Serif Display XBold" pitchFamily="50" charset="0"/>
                <a:ea typeface="Patua One"/>
                <a:cs typeface="Patua One"/>
                <a:sym typeface="Patua One"/>
              </a:rPr>
              <a:t>quả</a:t>
            </a:r>
            <a:endParaRPr sz="2000" dirty="0">
              <a:solidFill>
                <a:schemeClr val="dk1"/>
              </a:solidFill>
              <a:latin typeface="SVN-Notulen Serif Display XBold" pitchFamily="50" charset="0"/>
              <a:ea typeface="Patua One"/>
              <a:cs typeface="Patua One"/>
              <a:sym typeface="Patua One"/>
            </a:endParaRPr>
          </a:p>
        </p:txBody>
      </p:sp>
      <p:cxnSp>
        <p:nvCxnSpPr>
          <p:cNvPr id="9" name="Google Shape;1970;p90">
            <a:extLst>
              <a:ext uri="{FF2B5EF4-FFF2-40B4-BE49-F238E27FC236}">
                <a16:creationId xmlns:a16="http://schemas.microsoft.com/office/drawing/2014/main" id="{84CF9AD5-88F3-879B-4A11-824FABC04670}"/>
              </a:ext>
            </a:extLst>
          </p:cNvPr>
          <p:cNvCxnSpPr>
            <a:cxnSpLocks/>
          </p:cNvCxnSpPr>
          <p:nvPr/>
        </p:nvCxnSpPr>
        <p:spPr>
          <a:xfrm>
            <a:off x="3886196" y="3095996"/>
            <a:ext cx="431245" cy="0"/>
          </a:xfrm>
          <a:prstGeom prst="straightConnector1">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cxnSp>
      <p:cxnSp>
        <p:nvCxnSpPr>
          <p:cNvPr id="10" name="Google Shape;1971;p90">
            <a:extLst>
              <a:ext uri="{FF2B5EF4-FFF2-40B4-BE49-F238E27FC236}">
                <a16:creationId xmlns:a16="http://schemas.microsoft.com/office/drawing/2014/main" id="{81763F3E-12BF-71EF-6343-0BA2C8E9CF25}"/>
              </a:ext>
            </a:extLst>
          </p:cNvPr>
          <p:cNvCxnSpPr>
            <a:cxnSpLocks/>
          </p:cNvCxnSpPr>
          <p:nvPr/>
        </p:nvCxnSpPr>
        <p:spPr>
          <a:xfrm>
            <a:off x="5920041" y="3095996"/>
            <a:ext cx="431245" cy="0"/>
          </a:xfrm>
          <a:prstGeom prst="straightConnector1">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cxnSp>
      <p:cxnSp>
        <p:nvCxnSpPr>
          <p:cNvPr id="11" name="Google Shape;1972;p90">
            <a:extLst>
              <a:ext uri="{FF2B5EF4-FFF2-40B4-BE49-F238E27FC236}">
                <a16:creationId xmlns:a16="http://schemas.microsoft.com/office/drawing/2014/main" id="{852558B1-0FED-862A-75C2-0116B281A018}"/>
              </a:ext>
            </a:extLst>
          </p:cNvPr>
          <p:cNvCxnSpPr>
            <a:cxnSpLocks/>
          </p:cNvCxnSpPr>
          <p:nvPr/>
        </p:nvCxnSpPr>
        <p:spPr>
          <a:xfrm>
            <a:off x="7953886" y="3095996"/>
            <a:ext cx="431246" cy="0"/>
          </a:xfrm>
          <a:prstGeom prst="straightConnector1">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cxnSp>
      <p:sp>
        <p:nvSpPr>
          <p:cNvPr id="12" name="Google Shape;1955;p90">
            <a:extLst>
              <a:ext uri="{FF2B5EF4-FFF2-40B4-BE49-F238E27FC236}">
                <a16:creationId xmlns:a16="http://schemas.microsoft.com/office/drawing/2014/main" id="{3849CDA1-7840-B625-F1B1-4B00653CF3AB}"/>
              </a:ext>
            </a:extLst>
          </p:cNvPr>
          <p:cNvSpPr txBox="1"/>
          <p:nvPr/>
        </p:nvSpPr>
        <p:spPr>
          <a:xfrm>
            <a:off x="4322461" y="2575763"/>
            <a:ext cx="1602600" cy="1040465"/>
          </a:xfrm>
          <a:prstGeom prst="ellipse">
            <a:avLst/>
          </a:prstGeom>
          <a:ln>
            <a:headEnd type="none" w="sm" len="sm"/>
            <a:tailEnd type="none" w="sm" len="sm"/>
          </a:ln>
        </p:spPr>
        <p:style>
          <a:lnRef idx="3">
            <a:schemeClr val="lt1"/>
          </a:lnRef>
          <a:fillRef idx="1">
            <a:schemeClr val="accent1"/>
          </a:fillRef>
          <a:effectRef idx="1">
            <a:schemeClr val="accent1"/>
          </a:effectRef>
          <a:fontRef idx="minor">
            <a:schemeClr val="lt1"/>
          </a:fontRef>
        </p:style>
        <p:txBody>
          <a:bodyPr spcFirstLastPara="1" wrap="square" lIns="91425" tIns="91425" rIns="91425" bIns="91425" anchor="ctr" anchorCtr="0">
            <a:noAutofit/>
          </a:bodyPr>
          <a:lstStyle/>
          <a:p>
            <a:pPr lvl="0" algn="ctr"/>
            <a:r>
              <a:rPr lang="en-US" sz="2000" dirty="0">
                <a:solidFill>
                  <a:schemeClr val="dk1"/>
                </a:solidFill>
                <a:latin typeface="SVN-Notulen Serif Display XBold" pitchFamily="50" charset="0"/>
                <a:ea typeface="Patua One"/>
                <a:cs typeface="Patua One"/>
                <a:sym typeface="Patua One"/>
              </a:rPr>
              <a:t>Cài đặt lưới</a:t>
            </a:r>
            <a:endParaRPr sz="2000" dirty="0">
              <a:solidFill>
                <a:schemeClr val="dk1"/>
              </a:solidFill>
              <a:latin typeface="SVN-Notulen Serif Display XBold" pitchFamily="50" charset="0"/>
              <a:ea typeface="Patua One"/>
              <a:cs typeface="Patua One"/>
              <a:sym typeface="Patua One"/>
            </a:endParaRPr>
          </a:p>
        </p:txBody>
      </p:sp>
      <p:cxnSp>
        <p:nvCxnSpPr>
          <p:cNvPr id="14" name="Đường kết nối Mũi tên Thẳng 13">
            <a:extLst>
              <a:ext uri="{FF2B5EF4-FFF2-40B4-BE49-F238E27FC236}">
                <a16:creationId xmlns:a16="http://schemas.microsoft.com/office/drawing/2014/main" id="{73F8DF0E-1702-F236-2006-C5EE560850B6}"/>
              </a:ext>
            </a:extLst>
          </p:cNvPr>
          <p:cNvCxnSpPr>
            <a:cxnSpLocks/>
            <a:stCxn id="5" idx="6"/>
            <a:endCxn id="12" idx="2"/>
          </p:cNvCxnSpPr>
          <p:nvPr/>
        </p:nvCxnSpPr>
        <p:spPr>
          <a:xfrm>
            <a:off x="3886196" y="3095996"/>
            <a:ext cx="436265" cy="0"/>
          </a:xfrm>
          <a:prstGeom prst="straightConnector1">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6" name="Đường kết nối Mũi tên Thẳng 15">
            <a:extLst>
              <a:ext uri="{FF2B5EF4-FFF2-40B4-BE49-F238E27FC236}">
                <a16:creationId xmlns:a16="http://schemas.microsoft.com/office/drawing/2014/main" id="{2D12C8C9-0ED1-8E7C-ECF9-EE961F93C61E}"/>
              </a:ext>
            </a:extLst>
          </p:cNvPr>
          <p:cNvCxnSpPr>
            <a:stCxn id="12" idx="6"/>
            <a:endCxn id="7" idx="2"/>
          </p:cNvCxnSpPr>
          <p:nvPr/>
        </p:nvCxnSpPr>
        <p:spPr>
          <a:xfrm>
            <a:off x="5925061" y="3095996"/>
            <a:ext cx="426225" cy="0"/>
          </a:xfrm>
          <a:prstGeom prst="straightConnector1">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0" name="Đường kết nối Mũi tên Thẳng 19">
            <a:extLst>
              <a:ext uri="{FF2B5EF4-FFF2-40B4-BE49-F238E27FC236}">
                <a16:creationId xmlns:a16="http://schemas.microsoft.com/office/drawing/2014/main" id="{4961655A-122D-01A6-75E8-F144EF8F6343}"/>
              </a:ext>
            </a:extLst>
          </p:cNvPr>
          <p:cNvCxnSpPr>
            <a:stCxn id="7" idx="6"/>
          </p:cNvCxnSpPr>
          <p:nvPr/>
        </p:nvCxnSpPr>
        <p:spPr>
          <a:xfrm flipV="1">
            <a:off x="7953886" y="3095995"/>
            <a:ext cx="536060" cy="1"/>
          </a:xfrm>
          <a:prstGeom prst="straightConnector1">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23" name="Hình ảnh 22" descr="Ảnh có chứa biểu tượng, Đồ họa, phim hoạt hình, hình mẫu&#10;&#10;Mô tả được tạo tự động">
            <a:extLst>
              <a:ext uri="{FF2B5EF4-FFF2-40B4-BE49-F238E27FC236}">
                <a16:creationId xmlns:a16="http://schemas.microsoft.com/office/drawing/2014/main" id="{77F1EE5E-C1F1-19D9-F91A-0487A0782E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23575" y="314659"/>
            <a:ext cx="801724" cy="801531"/>
          </a:xfrm>
          <a:prstGeom prst="rect">
            <a:avLst/>
          </a:prstGeom>
        </p:spPr>
      </p:pic>
      <p:pic>
        <p:nvPicPr>
          <p:cNvPr id="24" name="Hình ảnh 23" descr="Ảnh có chứa vòng tròn, Phông chữ, biểu tượng, Đồ họa&#10;&#10;Mô tả được tạo tự động">
            <a:extLst>
              <a:ext uri="{FF2B5EF4-FFF2-40B4-BE49-F238E27FC236}">
                <a16:creationId xmlns:a16="http://schemas.microsoft.com/office/drawing/2014/main" id="{A4206B5D-D2B5-67C3-DC15-C68F654E02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87732" y="260995"/>
            <a:ext cx="801531" cy="801531"/>
          </a:xfrm>
          <a:prstGeom prst="rect">
            <a:avLst/>
          </a:prstGeom>
        </p:spPr>
      </p:pic>
      <p:sp>
        <p:nvSpPr>
          <p:cNvPr id="1939" name="Google Shape;1939;p90"/>
          <p:cNvSpPr txBox="1">
            <a:spLocks/>
          </p:cNvSpPr>
          <p:nvPr/>
        </p:nvSpPr>
        <p:spPr>
          <a:xfrm>
            <a:off x="771532" y="830099"/>
            <a:ext cx="2006209" cy="572700"/>
          </a:xfrm>
          <a:prstGeom prst="rect">
            <a:avLst/>
          </a:prstGeom>
        </p:spPr>
        <p:txBody>
          <a:bodyPr spcFirstLastPara="1" wrap="square" lIns="91425" tIns="91425" rIns="91425" bIns="91425" anchor="ctr" anchorCtr="0">
            <a:noAutofit/>
          </a:bodyPr>
          <a:lst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a:lstStyle>
          <a:p>
            <a:pPr algn="ctr"/>
            <a:r>
              <a:rPr lang="en-US" sz="1800" dirty="0">
                <a:solidFill>
                  <a:schemeClr val="tx1">
                    <a:lumMod val="95000"/>
                    <a:lumOff val="5000"/>
                  </a:schemeClr>
                </a:solidFill>
                <a:latin typeface="SVN-Notulen Serif Display XBold" pitchFamily="50" charset="0"/>
              </a:rPr>
              <a:t>Cài đặt bài toán</a:t>
            </a:r>
          </a:p>
        </p:txBody>
      </p:sp>
    </p:spTree>
    <p:extLst>
      <p:ext uri="{BB962C8B-B14F-4D97-AF65-F5344CB8AC3E}">
        <p14:creationId xmlns:p14="http://schemas.microsoft.com/office/powerpoint/2010/main" val="15403645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Hộp Văn bản 2">
            <a:extLst>
              <a:ext uri="{FF2B5EF4-FFF2-40B4-BE49-F238E27FC236}">
                <a16:creationId xmlns:a16="http://schemas.microsoft.com/office/drawing/2014/main" id="{C46A7C80-7878-5D94-8E3D-FF1749E126A1}"/>
              </a:ext>
            </a:extLst>
          </p:cNvPr>
          <p:cNvSpPr txBox="1"/>
          <p:nvPr/>
        </p:nvSpPr>
        <p:spPr>
          <a:xfrm>
            <a:off x="247650" y="253484"/>
            <a:ext cx="2581275" cy="523220"/>
          </a:xfrm>
          <a:prstGeom prst="rect">
            <a:avLst/>
          </a:prstGeom>
          <a:ln>
            <a:noFill/>
          </a:ln>
        </p:spPr>
        <p:style>
          <a:lnRef idx="2">
            <a:schemeClr val="dk1"/>
          </a:lnRef>
          <a:fillRef idx="1">
            <a:schemeClr val="lt1"/>
          </a:fillRef>
          <a:effectRef idx="0">
            <a:schemeClr val="dk1"/>
          </a:effectRef>
          <a:fontRef idx="minor">
            <a:schemeClr val="dk1"/>
          </a:fontRef>
        </p:style>
        <p:txBody>
          <a:bodyPr wrap="square">
            <a:spAutoFit/>
          </a:bodyPr>
          <a:lstStyle/>
          <a:p>
            <a:pPr marL="0" lvl="0" indent="0" algn="ctr" rtl="0">
              <a:spcBef>
                <a:spcPts val="0"/>
              </a:spcBef>
              <a:spcAft>
                <a:spcPts val="0"/>
              </a:spcAft>
              <a:buNone/>
            </a:pPr>
            <a:r>
              <a:rPr lang="en-US" sz="2800" dirty="0">
                <a:latin typeface="SVN-Notulen Serif Display XBold" pitchFamily="50" charset="0"/>
              </a:rPr>
              <a:t>03. Mô phỏng</a:t>
            </a:r>
            <a:endParaRPr lang="en" sz="2800" dirty="0">
              <a:latin typeface="SVN-Notulen Serif Display XBold" pitchFamily="50" charset="0"/>
            </a:endParaRPr>
          </a:p>
        </p:txBody>
      </p:sp>
      <p:cxnSp>
        <p:nvCxnSpPr>
          <p:cNvPr id="9" name="Google Shape;1970;p90">
            <a:extLst>
              <a:ext uri="{FF2B5EF4-FFF2-40B4-BE49-F238E27FC236}">
                <a16:creationId xmlns:a16="http://schemas.microsoft.com/office/drawing/2014/main" id="{84CF9AD5-88F3-879B-4A11-824FABC04670}"/>
              </a:ext>
            </a:extLst>
          </p:cNvPr>
          <p:cNvCxnSpPr>
            <a:cxnSpLocks/>
          </p:cNvCxnSpPr>
          <p:nvPr/>
        </p:nvCxnSpPr>
        <p:spPr>
          <a:xfrm>
            <a:off x="3886196" y="3095996"/>
            <a:ext cx="431245" cy="0"/>
          </a:xfrm>
          <a:prstGeom prst="straightConnector1">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cxnSp>
      <p:cxnSp>
        <p:nvCxnSpPr>
          <p:cNvPr id="11" name="Google Shape;1972;p90">
            <a:extLst>
              <a:ext uri="{FF2B5EF4-FFF2-40B4-BE49-F238E27FC236}">
                <a16:creationId xmlns:a16="http://schemas.microsoft.com/office/drawing/2014/main" id="{852558B1-0FED-862A-75C2-0116B281A018}"/>
              </a:ext>
            </a:extLst>
          </p:cNvPr>
          <p:cNvCxnSpPr>
            <a:cxnSpLocks/>
          </p:cNvCxnSpPr>
          <p:nvPr/>
        </p:nvCxnSpPr>
        <p:spPr>
          <a:xfrm>
            <a:off x="7953886" y="3095996"/>
            <a:ext cx="431246" cy="0"/>
          </a:xfrm>
          <a:prstGeom prst="straightConnector1">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cxnSp>
      <p:pic>
        <p:nvPicPr>
          <p:cNvPr id="23" name="Hình ảnh 22" descr="Ảnh có chứa biểu tượng, Đồ họa, phim hoạt hình, hình mẫu&#10;&#10;Mô tả được tạo tự động">
            <a:extLst>
              <a:ext uri="{FF2B5EF4-FFF2-40B4-BE49-F238E27FC236}">
                <a16:creationId xmlns:a16="http://schemas.microsoft.com/office/drawing/2014/main" id="{77F1EE5E-C1F1-19D9-F91A-0487A0782E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23575" y="314659"/>
            <a:ext cx="801724" cy="801531"/>
          </a:xfrm>
          <a:prstGeom prst="rect">
            <a:avLst/>
          </a:prstGeom>
        </p:spPr>
      </p:pic>
      <p:pic>
        <p:nvPicPr>
          <p:cNvPr id="24" name="Hình ảnh 23" descr="Ảnh có chứa vòng tròn, Phông chữ, biểu tượng, Đồ họa&#10;&#10;Mô tả được tạo tự động">
            <a:extLst>
              <a:ext uri="{FF2B5EF4-FFF2-40B4-BE49-F238E27FC236}">
                <a16:creationId xmlns:a16="http://schemas.microsoft.com/office/drawing/2014/main" id="{A4206B5D-D2B5-67C3-DC15-C68F654E02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87732" y="260995"/>
            <a:ext cx="801531" cy="801531"/>
          </a:xfrm>
          <a:prstGeom prst="rect">
            <a:avLst/>
          </a:prstGeom>
        </p:spPr>
      </p:pic>
      <p:sp>
        <p:nvSpPr>
          <p:cNvPr id="1939" name="Google Shape;1939;p90"/>
          <p:cNvSpPr txBox="1">
            <a:spLocks/>
          </p:cNvSpPr>
          <p:nvPr/>
        </p:nvSpPr>
        <p:spPr>
          <a:xfrm>
            <a:off x="771532" y="830099"/>
            <a:ext cx="2006209" cy="572700"/>
          </a:xfrm>
          <a:prstGeom prst="rect">
            <a:avLst/>
          </a:prstGeom>
        </p:spPr>
        <p:txBody>
          <a:bodyPr spcFirstLastPara="1" wrap="square" lIns="91425" tIns="91425" rIns="91425" bIns="91425" anchor="ctr" anchorCtr="0">
            <a:noAutofit/>
          </a:bodyPr>
          <a:lst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a:lstStyle>
          <a:p>
            <a:pPr algn="ctr"/>
            <a:r>
              <a:rPr lang="en-US" sz="1800" dirty="0">
                <a:solidFill>
                  <a:schemeClr val="tx1">
                    <a:lumMod val="95000"/>
                    <a:lumOff val="5000"/>
                  </a:schemeClr>
                </a:solidFill>
                <a:latin typeface="SVN-Notulen Serif Display XBold" pitchFamily="50" charset="0"/>
              </a:rPr>
              <a:t>Mô hình bài toán</a:t>
            </a:r>
          </a:p>
        </p:txBody>
      </p:sp>
      <p:sp>
        <p:nvSpPr>
          <p:cNvPr id="2" name="Google Shape;1939;p90">
            <a:extLst>
              <a:ext uri="{FF2B5EF4-FFF2-40B4-BE49-F238E27FC236}">
                <a16:creationId xmlns:a16="http://schemas.microsoft.com/office/drawing/2014/main" id="{F3493747-217E-A76E-AF6B-2448F1D97DF2}"/>
              </a:ext>
            </a:extLst>
          </p:cNvPr>
          <p:cNvSpPr txBox="1">
            <a:spLocks/>
          </p:cNvSpPr>
          <p:nvPr/>
        </p:nvSpPr>
        <p:spPr>
          <a:xfrm>
            <a:off x="1266832" y="1402799"/>
            <a:ext cx="4752968" cy="1953225"/>
          </a:xfrm>
          <a:prstGeom prst="rect">
            <a:avLst/>
          </a:prstGeom>
        </p:spPr>
        <p:txBody>
          <a:bodyPr spcFirstLastPara="1" wrap="square" lIns="91425" tIns="91425" rIns="91425" bIns="91425" anchor="ctr" anchorCtr="0">
            <a:noAutofit/>
          </a:bodyPr>
          <a:lst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a:lstStyle>
          <a:p>
            <a:r>
              <a:rPr lang="en-US" sz="1800" dirty="0">
                <a:solidFill>
                  <a:schemeClr val="tx1">
                    <a:lumMod val="95000"/>
                    <a:lumOff val="5000"/>
                  </a:schemeClr>
                </a:solidFill>
                <a:latin typeface="SVN-Notulen Serif Display XBold" pitchFamily="50" charset="0"/>
              </a:rPr>
              <a:t>Đặc điểm</a:t>
            </a:r>
          </a:p>
          <a:p>
            <a:endParaRPr lang="en-US" sz="1800" dirty="0">
              <a:solidFill>
                <a:schemeClr val="tx1">
                  <a:lumMod val="95000"/>
                  <a:lumOff val="5000"/>
                </a:schemeClr>
              </a:solidFill>
              <a:latin typeface="SVN-Notulen Serif Display XBold" pitchFamily="50" charset="0"/>
            </a:endParaRPr>
          </a:p>
          <a:p>
            <a:pPr marL="285750" indent="-285750">
              <a:buFont typeface="Arial" panose="020B0604020202020204" pitchFamily="34" charset="0"/>
              <a:buChar char="•"/>
            </a:pPr>
            <a:r>
              <a:rPr lang="en-US" sz="1800" dirty="0">
                <a:solidFill>
                  <a:schemeClr val="tx1">
                    <a:lumMod val="95000"/>
                    <a:lumOff val="5000"/>
                  </a:schemeClr>
                </a:solidFill>
                <a:latin typeface="SVN-Notulen Serif Display XBold" pitchFamily="50" charset="0"/>
              </a:rPr>
              <a:t>Mô hình vệ tinh 10x10x15 cm, thiết kế bằng </a:t>
            </a:r>
            <a:r>
              <a:rPr lang="en-US" sz="1800" dirty="0" err="1">
                <a:solidFill>
                  <a:schemeClr val="tx1">
                    <a:lumMod val="95000"/>
                    <a:lumOff val="5000"/>
                  </a:schemeClr>
                </a:solidFill>
                <a:latin typeface="SVN-Notulen Serif Display XBold" pitchFamily="50" charset="0"/>
              </a:rPr>
              <a:t>Solidworks</a:t>
            </a:r>
            <a:r>
              <a:rPr lang="en-US" sz="1800" dirty="0">
                <a:solidFill>
                  <a:schemeClr val="tx1">
                    <a:lumMod val="95000"/>
                    <a:lumOff val="5000"/>
                  </a:schemeClr>
                </a:solidFill>
                <a:latin typeface="SVN-Notulen Serif Display XBold" pitchFamily="50" charset="0"/>
              </a:rPr>
              <a:t> với các lỗ lắp cảm biến</a:t>
            </a:r>
          </a:p>
          <a:p>
            <a:pPr marL="285750" indent="-285750">
              <a:buFont typeface="Arial" panose="020B0604020202020204" pitchFamily="34" charset="0"/>
              <a:buChar char="•"/>
            </a:pPr>
            <a:r>
              <a:rPr lang="en-US" sz="1800" dirty="0">
                <a:solidFill>
                  <a:schemeClr val="tx1">
                    <a:lumMod val="95000"/>
                    <a:lumOff val="5000"/>
                  </a:schemeClr>
                </a:solidFill>
                <a:latin typeface="SVN-Notulen Serif Display XBold" pitchFamily="50" charset="0"/>
              </a:rPr>
              <a:t>Sử dụng vật liệu </a:t>
            </a:r>
            <a:r>
              <a:rPr lang="en-US" sz="1800" dirty="0" err="1">
                <a:solidFill>
                  <a:schemeClr val="tx1">
                    <a:lumMod val="95000"/>
                    <a:lumOff val="5000"/>
                  </a:schemeClr>
                </a:solidFill>
                <a:latin typeface="SVN-Notulen Serif Display XBold" pitchFamily="50" charset="0"/>
              </a:rPr>
              <a:t>formex</a:t>
            </a:r>
            <a:r>
              <a:rPr lang="en-US" sz="1800" dirty="0">
                <a:solidFill>
                  <a:schemeClr val="tx1">
                    <a:lumMod val="95000"/>
                    <a:lumOff val="5000"/>
                  </a:schemeClr>
                </a:solidFill>
                <a:latin typeface="SVN-Notulen Serif Display XBold" pitchFamily="50" charset="0"/>
              </a:rPr>
              <a:t> đảm bảo tiêu chuẩn CubeSat.</a:t>
            </a:r>
          </a:p>
        </p:txBody>
      </p:sp>
      <p:graphicFrame>
        <p:nvGraphicFramePr>
          <p:cNvPr id="13" name="Bảng 12">
            <a:extLst>
              <a:ext uri="{FF2B5EF4-FFF2-40B4-BE49-F238E27FC236}">
                <a16:creationId xmlns:a16="http://schemas.microsoft.com/office/drawing/2014/main" id="{84389510-133A-2943-8D75-D8FD20934419}"/>
              </a:ext>
            </a:extLst>
          </p:cNvPr>
          <p:cNvGraphicFramePr>
            <a:graphicFrameLocks noGrp="1"/>
          </p:cNvGraphicFramePr>
          <p:nvPr>
            <p:extLst>
              <p:ext uri="{D42A27DB-BD31-4B8C-83A1-F6EECF244321}">
                <p14:modId xmlns:p14="http://schemas.microsoft.com/office/powerpoint/2010/main" val="4180796599"/>
              </p:ext>
            </p:extLst>
          </p:nvPr>
        </p:nvGraphicFramePr>
        <p:xfrm>
          <a:off x="1405642" y="3470179"/>
          <a:ext cx="5553075" cy="2239981"/>
        </p:xfrm>
        <a:graphic>
          <a:graphicData uri="http://schemas.openxmlformats.org/drawingml/2006/table">
            <a:tbl>
              <a:tblPr firstRow="1" firstCol="1" bandRow="1">
                <a:tableStyleId>{793D81CF-94F2-401A-BA57-92F5A7B2D0C5}</a:tableStyleId>
              </a:tblPr>
              <a:tblGrid>
                <a:gridCol w="3487826">
                  <a:extLst>
                    <a:ext uri="{9D8B030D-6E8A-4147-A177-3AD203B41FA5}">
                      <a16:colId xmlns:a16="http://schemas.microsoft.com/office/drawing/2014/main" val="1079697051"/>
                    </a:ext>
                  </a:extLst>
                </a:gridCol>
                <a:gridCol w="2065249">
                  <a:extLst>
                    <a:ext uri="{9D8B030D-6E8A-4147-A177-3AD203B41FA5}">
                      <a16:colId xmlns:a16="http://schemas.microsoft.com/office/drawing/2014/main" val="3913786824"/>
                    </a:ext>
                  </a:extLst>
                </a:gridCol>
              </a:tblGrid>
              <a:tr h="252172">
                <a:tc>
                  <a:txBody>
                    <a:bodyPr/>
                    <a:lstStyle/>
                    <a:p>
                      <a:pPr algn="ctr">
                        <a:lnSpc>
                          <a:spcPct val="107000"/>
                        </a:lnSpc>
                        <a:spcAft>
                          <a:spcPts val="800"/>
                        </a:spcAft>
                      </a:pPr>
                      <a:r>
                        <a:rPr lang="en-US" sz="1800" kern="100" dirty="0">
                          <a:effectLst/>
                          <a:latin typeface="SVN-Notulen Serif Display XBold" pitchFamily="50" charset="0"/>
                        </a:rPr>
                        <a:t>Thông </a:t>
                      </a:r>
                      <a:r>
                        <a:rPr lang="en-US" sz="1800" kern="100" dirty="0" err="1">
                          <a:effectLst/>
                          <a:latin typeface="SVN-Notulen Serif Display XBold" pitchFamily="50" charset="0"/>
                        </a:rPr>
                        <a:t>số</a:t>
                      </a:r>
                      <a:r>
                        <a:rPr lang="en-US" sz="1800" kern="100" dirty="0">
                          <a:effectLst/>
                          <a:latin typeface="SVN-Notulen Serif Display XBold" pitchFamily="50" charset="0"/>
                        </a:rPr>
                        <a:t> </a:t>
                      </a:r>
                      <a:r>
                        <a:rPr lang="en-US" sz="1800" kern="100" dirty="0" err="1">
                          <a:effectLst/>
                          <a:latin typeface="SVN-Notulen Serif Display XBold" pitchFamily="50" charset="0"/>
                        </a:rPr>
                        <a:t>vật</a:t>
                      </a:r>
                      <a:r>
                        <a:rPr lang="en-US" sz="1800" kern="100" dirty="0">
                          <a:effectLst/>
                          <a:latin typeface="SVN-Notulen Serif Display XBold" pitchFamily="50" charset="0"/>
                        </a:rPr>
                        <a:t> </a:t>
                      </a:r>
                      <a:r>
                        <a:rPr lang="en-US" sz="1800" kern="100" dirty="0" err="1">
                          <a:effectLst/>
                          <a:latin typeface="SVN-Notulen Serif Display XBold" pitchFamily="50" charset="0"/>
                        </a:rPr>
                        <a:t>liệu</a:t>
                      </a:r>
                      <a:endParaRPr lang="en-US" sz="1800" kern="100" dirty="0">
                        <a:effectLst/>
                        <a:latin typeface="SVN-Notulen Serif Display XBold" pitchFamily="50" charset="0"/>
                        <a:ea typeface="Calibri" panose="020F0502020204030204" pitchFamily="34" charset="0"/>
                        <a:cs typeface="Times New Roman" panose="02020603050405020304" pitchFamily="18" charset="0"/>
                      </a:endParaRPr>
                    </a:p>
                  </a:txBody>
                  <a:tcPr marL="59334" marR="59334" marT="0" marB="0" anchor="ctr"/>
                </a:tc>
                <a:tc>
                  <a:txBody>
                    <a:bodyPr/>
                    <a:lstStyle/>
                    <a:p>
                      <a:pPr algn="ctr">
                        <a:lnSpc>
                          <a:spcPct val="107000"/>
                        </a:lnSpc>
                        <a:spcAft>
                          <a:spcPts val="800"/>
                        </a:spcAft>
                      </a:pPr>
                      <a:r>
                        <a:rPr lang="en-US" sz="1800" kern="100">
                          <a:effectLst/>
                          <a:latin typeface="SVN-Notulen Serif Display XBold" pitchFamily="50" charset="0"/>
                        </a:rPr>
                        <a:t>Giá trị</a:t>
                      </a:r>
                      <a:endParaRPr lang="en-US" sz="1800" kern="100">
                        <a:effectLst/>
                        <a:latin typeface="SVN-Notulen Serif Display XBold" pitchFamily="50" charset="0"/>
                        <a:ea typeface="Calibri" panose="020F0502020204030204" pitchFamily="34" charset="0"/>
                        <a:cs typeface="Times New Roman" panose="02020603050405020304" pitchFamily="18" charset="0"/>
                      </a:endParaRPr>
                    </a:p>
                  </a:txBody>
                  <a:tcPr marL="59334" marR="59334" marT="0" marB="0" anchor="ctr"/>
                </a:tc>
                <a:extLst>
                  <a:ext uri="{0D108BD9-81ED-4DB2-BD59-A6C34878D82A}">
                    <a16:rowId xmlns:a16="http://schemas.microsoft.com/office/drawing/2014/main" val="1933763641"/>
                  </a:ext>
                </a:extLst>
              </a:tr>
              <a:tr h="252172">
                <a:tc>
                  <a:txBody>
                    <a:bodyPr/>
                    <a:lstStyle/>
                    <a:p>
                      <a:pPr>
                        <a:lnSpc>
                          <a:spcPct val="107000"/>
                        </a:lnSpc>
                        <a:spcAft>
                          <a:spcPts val="800"/>
                        </a:spcAft>
                      </a:pPr>
                      <a:r>
                        <a:rPr lang="en-US" sz="1400" kern="100" dirty="0" err="1">
                          <a:solidFill>
                            <a:schemeClr val="bg1">
                              <a:lumMod val="10000"/>
                            </a:schemeClr>
                          </a:solidFill>
                          <a:effectLst/>
                          <a:latin typeface="SVN-Notulen Serif Display XBold" pitchFamily="50" charset="0"/>
                        </a:rPr>
                        <a:t>Khối</a:t>
                      </a:r>
                      <a:r>
                        <a:rPr lang="en-US" sz="1400" kern="100" dirty="0">
                          <a:solidFill>
                            <a:schemeClr val="bg1">
                              <a:lumMod val="10000"/>
                            </a:schemeClr>
                          </a:solidFill>
                          <a:effectLst/>
                          <a:latin typeface="SVN-Notulen Serif Display XBold" pitchFamily="50" charset="0"/>
                        </a:rPr>
                        <a:t> </a:t>
                      </a:r>
                      <a:r>
                        <a:rPr lang="en-US" sz="1400" kern="100" dirty="0" err="1">
                          <a:solidFill>
                            <a:schemeClr val="bg1">
                              <a:lumMod val="10000"/>
                            </a:schemeClr>
                          </a:solidFill>
                          <a:effectLst/>
                          <a:latin typeface="SVN-Notulen Serif Display XBold" pitchFamily="50" charset="0"/>
                        </a:rPr>
                        <a:t>lượng</a:t>
                      </a:r>
                      <a:r>
                        <a:rPr lang="en-US" sz="1400" kern="100" dirty="0">
                          <a:solidFill>
                            <a:schemeClr val="bg1">
                              <a:lumMod val="10000"/>
                            </a:schemeClr>
                          </a:solidFill>
                          <a:effectLst/>
                          <a:latin typeface="SVN-Notulen Serif Display XBold" pitchFamily="50" charset="0"/>
                        </a:rPr>
                        <a:t> </a:t>
                      </a:r>
                      <a:r>
                        <a:rPr lang="en-US" sz="1400" kern="100" dirty="0" err="1">
                          <a:solidFill>
                            <a:schemeClr val="bg1">
                              <a:lumMod val="10000"/>
                            </a:schemeClr>
                          </a:solidFill>
                          <a:effectLst/>
                          <a:latin typeface="SVN-Notulen Serif Display XBold" pitchFamily="50" charset="0"/>
                        </a:rPr>
                        <a:t>riêng</a:t>
                      </a:r>
                      <a:r>
                        <a:rPr lang="en-US" sz="1400" kern="100" dirty="0">
                          <a:solidFill>
                            <a:schemeClr val="bg1">
                              <a:lumMod val="10000"/>
                            </a:schemeClr>
                          </a:solidFill>
                          <a:effectLst/>
                          <a:latin typeface="SVN-Notulen Serif Display XBold" pitchFamily="50" charset="0"/>
                        </a:rPr>
                        <a:t> (density)</a:t>
                      </a:r>
                      <a:endParaRPr lang="en-US" sz="1400" kern="100" dirty="0">
                        <a:solidFill>
                          <a:schemeClr val="bg1">
                            <a:lumMod val="10000"/>
                          </a:schemeClr>
                        </a:solidFill>
                        <a:effectLst/>
                        <a:latin typeface="SVN-Notulen Serif Display XBold" pitchFamily="50" charset="0"/>
                        <a:ea typeface="Calibri" panose="020F0502020204030204" pitchFamily="34" charset="0"/>
                        <a:cs typeface="Times New Roman" panose="02020603050405020304" pitchFamily="18" charset="0"/>
                      </a:endParaRPr>
                    </a:p>
                  </a:txBody>
                  <a:tcPr marL="59334" marR="59334" marT="0" marB="0" anchor="ctr"/>
                </a:tc>
                <a:tc>
                  <a:txBody>
                    <a:bodyPr/>
                    <a:lstStyle/>
                    <a:p>
                      <a:pPr algn="ctr">
                        <a:lnSpc>
                          <a:spcPct val="107000"/>
                        </a:lnSpc>
                        <a:spcAft>
                          <a:spcPts val="800"/>
                        </a:spcAft>
                      </a:pPr>
                      <a:r>
                        <a:rPr lang="en-US" sz="1400" kern="100">
                          <a:solidFill>
                            <a:schemeClr val="bg1">
                              <a:lumMod val="10000"/>
                            </a:schemeClr>
                          </a:solidFill>
                          <a:effectLst/>
                          <a:latin typeface="SVN-Notulen Serif Display XBold" pitchFamily="50" charset="0"/>
                        </a:rPr>
                        <a:t>39.8 kg/m^3</a:t>
                      </a:r>
                      <a:endParaRPr lang="en-US" sz="1400" kern="100">
                        <a:solidFill>
                          <a:schemeClr val="bg1">
                            <a:lumMod val="10000"/>
                          </a:schemeClr>
                        </a:solidFill>
                        <a:effectLst/>
                        <a:latin typeface="SVN-Notulen Serif Display XBold" pitchFamily="50" charset="0"/>
                        <a:ea typeface="Calibri" panose="020F0502020204030204" pitchFamily="34" charset="0"/>
                        <a:cs typeface="Times New Roman" panose="02020603050405020304" pitchFamily="18" charset="0"/>
                      </a:endParaRPr>
                    </a:p>
                  </a:txBody>
                  <a:tcPr marL="59334" marR="59334" marT="0" marB="0" anchor="ctr"/>
                </a:tc>
                <a:extLst>
                  <a:ext uri="{0D108BD9-81ED-4DB2-BD59-A6C34878D82A}">
                    <a16:rowId xmlns:a16="http://schemas.microsoft.com/office/drawing/2014/main" val="1018076248"/>
                  </a:ext>
                </a:extLst>
              </a:tr>
              <a:tr h="252172">
                <a:tc>
                  <a:txBody>
                    <a:bodyPr/>
                    <a:lstStyle/>
                    <a:p>
                      <a:pPr>
                        <a:lnSpc>
                          <a:spcPct val="107000"/>
                        </a:lnSpc>
                        <a:spcAft>
                          <a:spcPts val="800"/>
                        </a:spcAft>
                      </a:pPr>
                      <a:r>
                        <a:rPr lang="en-US" sz="1400" kern="100" dirty="0" err="1">
                          <a:solidFill>
                            <a:schemeClr val="bg1">
                              <a:lumMod val="10000"/>
                            </a:schemeClr>
                          </a:solidFill>
                          <a:effectLst/>
                          <a:latin typeface="SVN-Notulen Serif Display XBold" pitchFamily="50" charset="0"/>
                        </a:rPr>
                        <a:t>Mô</a:t>
                      </a:r>
                      <a:r>
                        <a:rPr lang="en-US" sz="1400" kern="100" dirty="0">
                          <a:solidFill>
                            <a:schemeClr val="bg1">
                              <a:lumMod val="10000"/>
                            </a:schemeClr>
                          </a:solidFill>
                          <a:effectLst/>
                          <a:latin typeface="SVN-Notulen Serif Display XBold" pitchFamily="50" charset="0"/>
                        </a:rPr>
                        <a:t> </a:t>
                      </a:r>
                      <a:r>
                        <a:rPr lang="en-US" sz="1400" kern="100" dirty="0" err="1">
                          <a:solidFill>
                            <a:schemeClr val="bg1">
                              <a:lumMod val="10000"/>
                            </a:schemeClr>
                          </a:solidFill>
                          <a:effectLst/>
                          <a:latin typeface="SVN-Notulen Serif Display XBold" pitchFamily="50" charset="0"/>
                        </a:rPr>
                        <a:t>đun</a:t>
                      </a:r>
                      <a:r>
                        <a:rPr lang="en-US" sz="1400" kern="100" dirty="0">
                          <a:solidFill>
                            <a:schemeClr val="bg1">
                              <a:lumMod val="10000"/>
                            </a:schemeClr>
                          </a:solidFill>
                          <a:effectLst/>
                          <a:latin typeface="SVN-Notulen Serif Display XBold" pitchFamily="50" charset="0"/>
                        </a:rPr>
                        <a:t> </a:t>
                      </a:r>
                      <a:r>
                        <a:rPr lang="en-US" sz="1400" kern="100" dirty="0" err="1">
                          <a:solidFill>
                            <a:schemeClr val="bg1">
                              <a:lumMod val="10000"/>
                            </a:schemeClr>
                          </a:solidFill>
                          <a:effectLst/>
                          <a:latin typeface="SVN-Notulen Serif Display XBold" pitchFamily="50" charset="0"/>
                        </a:rPr>
                        <a:t>đàn</a:t>
                      </a:r>
                      <a:r>
                        <a:rPr lang="en-US" sz="1400" kern="100" dirty="0">
                          <a:solidFill>
                            <a:schemeClr val="bg1">
                              <a:lumMod val="10000"/>
                            </a:schemeClr>
                          </a:solidFill>
                          <a:effectLst/>
                          <a:latin typeface="SVN-Notulen Serif Display XBold" pitchFamily="50" charset="0"/>
                        </a:rPr>
                        <a:t> </a:t>
                      </a:r>
                      <a:r>
                        <a:rPr lang="en-US" sz="1400" kern="100" dirty="0" err="1">
                          <a:solidFill>
                            <a:schemeClr val="bg1">
                              <a:lumMod val="10000"/>
                            </a:schemeClr>
                          </a:solidFill>
                          <a:effectLst/>
                          <a:latin typeface="SVN-Notulen Serif Display XBold" pitchFamily="50" charset="0"/>
                        </a:rPr>
                        <a:t>hồi</a:t>
                      </a:r>
                      <a:r>
                        <a:rPr lang="en-US" sz="1400" kern="100" dirty="0">
                          <a:solidFill>
                            <a:schemeClr val="bg1">
                              <a:lumMod val="10000"/>
                            </a:schemeClr>
                          </a:solidFill>
                          <a:effectLst/>
                          <a:latin typeface="SVN-Notulen Serif Display XBold" pitchFamily="50" charset="0"/>
                        </a:rPr>
                        <a:t> (Young Modulus)</a:t>
                      </a:r>
                      <a:endParaRPr lang="en-US" sz="1400" kern="100" dirty="0">
                        <a:solidFill>
                          <a:schemeClr val="bg1">
                            <a:lumMod val="10000"/>
                          </a:schemeClr>
                        </a:solidFill>
                        <a:effectLst/>
                        <a:latin typeface="SVN-Notulen Serif Display XBold" pitchFamily="50" charset="0"/>
                        <a:ea typeface="Calibri" panose="020F0502020204030204" pitchFamily="34" charset="0"/>
                        <a:cs typeface="Times New Roman" panose="02020603050405020304" pitchFamily="18" charset="0"/>
                      </a:endParaRPr>
                    </a:p>
                  </a:txBody>
                  <a:tcPr marL="59334" marR="59334" marT="0" marB="0" anchor="ctr"/>
                </a:tc>
                <a:tc>
                  <a:txBody>
                    <a:bodyPr/>
                    <a:lstStyle/>
                    <a:p>
                      <a:pPr algn="ctr">
                        <a:lnSpc>
                          <a:spcPct val="107000"/>
                        </a:lnSpc>
                        <a:spcAft>
                          <a:spcPts val="800"/>
                        </a:spcAft>
                      </a:pPr>
                      <a:r>
                        <a:rPr lang="en-US" sz="1400" kern="100">
                          <a:solidFill>
                            <a:schemeClr val="bg1">
                              <a:lumMod val="10000"/>
                            </a:schemeClr>
                          </a:solidFill>
                          <a:effectLst/>
                          <a:latin typeface="SVN-Notulen Serif Display XBold" pitchFamily="50" charset="0"/>
                        </a:rPr>
                        <a:t>2.583e7 Pa</a:t>
                      </a:r>
                      <a:endParaRPr lang="en-US" sz="1400" kern="100">
                        <a:solidFill>
                          <a:schemeClr val="bg1">
                            <a:lumMod val="10000"/>
                          </a:schemeClr>
                        </a:solidFill>
                        <a:effectLst/>
                        <a:latin typeface="SVN-Notulen Serif Display XBold" pitchFamily="50" charset="0"/>
                        <a:ea typeface="Calibri" panose="020F0502020204030204" pitchFamily="34" charset="0"/>
                        <a:cs typeface="Times New Roman" panose="02020603050405020304" pitchFamily="18" charset="0"/>
                      </a:endParaRPr>
                    </a:p>
                  </a:txBody>
                  <a:tcPr marL="59334" marR="59334" marT="0" marB="0" anchor="ctr"/>
                </a:tc>
                <a:extLst>
                  <a:ext uri="{0D108BD9-81ED-4DB2-BD59-A6C34878D82A}">
                    <a16:rowId xmlns:a16="http://schemas.microsoft.com/office/drawing/2014/main" val="1807687993"/>
                  </a:ext>
                </a:extLst>
              </a:tr>
              <a:tr h="252172">
                <a:tc>
                  <a:txBody>
                    <a:bodyPr/>
                    <a:lstStyle/>
                    <a:p>
                      <a:pPr>
                        <a:lnSpc>
                          <a:spcPct val="107000"/>
                        </a:lnSpc>
                        <a:spcAft>
                          <a:spcPts val="800"/>
                        </a:spcAft>
                      </a:pPr>
                      <a:r>
                        <a:rPr lang="en-US" sz="1400" kern="100" dirty="0" err="1">
                          <a:solidFill>
                            <a:schemeClr val="bg1">
                              <a:lumMod val="10000"/>
                            </a:schemeClr>
                          </a:solidFill>
                          <a:effectLst/>
                          <a:latin typeface="SVN-Notulen Serif Display XBold" pitchFamily="50" charset="0"/>
                        </a:rPr>
                        <a:t>Hệ</a:t>
                      </a:r>
                      <a:r>
                        <a:rPr lang="en-US" sz="1400" kern="100" dirty="0">
                          <a:solidFill>
                            <a:schemeClr val="bg1">
                              <a:lumMod val="10000"/>
                            </a:schemeClr>
                          </a:solidFill>
                          <a:effectLst/>
                          <a:latin typeface="SVN-Notulen Serif Display XBold" pitchFamily="50" charset="0"/>
                        </a:rPr>
                        <a:t> </a:t>
                      </a:r>
                      <a:r>
                        <a:rPr lang="en-US" sz="1400" kern="100" dirty="0" err="1">
                          <a:solidFill>
                            <a:schemeClr val="bg1">
                              <a:lumMod val="10000"/>
                            </a:schemeClr>
                          </a:solidFill>
                          <a:effectLst/>
                          <a:latin typeface="SVN-Notulen Serif Display XBold" pitchFamily="50" charset="0"/>
                        </a:rPr>
                        <a:t>số</a:t>
                      </a:r>
                      <a:r>
                        <a:rPr lang="en-US" sz="1400" kern="100" dirty="0">
                          <a:solidFill>
                            <a:schemeClr val="bg1">
                              <a:lumMod val="10000"/>
                            </a:schemeClr>
                          </a:solidFill>
                          <a:effectLst/>
                          <a:latin typeface="SVN-Notulen Serif Display XBold" pitchFamily="50" charset="0"/>
                        </a:rPr>
                        <a:t> Poisson</a:t>
                      </a:r>
                      <a:endParaRPr lang="en-US" sz="1400" kern="100" dirty="0">
                        <a:solidFill>
                          <a:schemeClr val="bg1">
                            <a:lumMod val="10000"/>
                          </a:schemeClr>
                        </a:solidFill>
                        <a:effectLst/>
                        <a:latin typeface="SVN-Notulen Serif Display XBold" pitchFamily="50" charset="0"/>
                        <a:ea typeface="Calibri" panose="020F0502020204030204" pitchFamily="34" charset="0"/>
                        <a:cs typeface="Times New Roman" panose="02020603050405020304" pitchFamily="18" charset="0"/>
                      </a:endParaRPr>
                    </a:p>
                  </a:txBody>
                  <a:tcPr marL="59334" marR="59334" marT="0" marB="0" anchor="ctr"/>
                </a:tc>
                <a:tc>
                  <a:txBody>
                    <a:bodyPr/>
                    <a:lstStyle/>
                    <a:p>
                      <a:pPr algn="ctr">
                        <a:lnSpc>
                          <a:spcPct val="107000"/>
                        </a:lnSpc>
                        <a:spcAft>
                          <a:spcPts val="800"/>
                        </a:spcAft>
                      </a:pPr>
                      <a:r>
                        <a:rPr lang="en-US" sz="1400" kern="100">
                          <a:solidFill>
                            <a:schemeClr val="bg1">
                              <a:lumMod val="10000"/>
                            </a:schemeClr>
                          </a:solidFill>
                          <a:effectLst/>
                          <a:latin typeface="SVN-Notulen Serif Display XBold" pitchFamily="50" charset="0"/>
                        </a:rPr>
                        <a:t>0.2998</a:t>
                      </a:r>
                      <a:endParaRPr lang="en-US" sz="1400" kern="100">
                        <a:solidFill>
                          <a:schemeClr val="bg1">
                            <a:lumMod val="10000"/>
                          </a:schemeClr>
                        </a:solidFill>
                        <a:effectLst/>
                        <a:latin typeface="SVN-Notulen Serif Display XBold" pitchFamily="50" charset="0"/>
                        <a:ea typeface="Calibri" panose="020F0502020204030204" pitchFamily="34" charset="0"/>
                        <a:cs typeface="Times New Roman" panose="02020603050405020304" pitchFamily="18" charset="0"/>
                      </a:endParaRPr>
                    </a:p>
                  </a:txBody>
                  <a:tcPr marL="59334" marR="59334" marT="0" marB="0" anchor="ctr"/>
                </a:tc>
                <a:extLst>
                  <a:ext uri="{0D108BD9-81ED-4DB2-BD59-A6C34878D82A}">
                    <a16:rowId xmlns:a16="http://schemas.microsoft.com/office/drawing/2014/main" val="3443713441"/>
                  </a:ext>
                </a:extLst>
              </a:tr>
              <a:tr h="252172">
                <a:tc>
                  <a:txBody>
                    <a:bodyPr/>
                    <a:lstStyle/>
                    <a:p>
                      <a:pPr>
                        <a:lnSpc>
                          <a:spcPct val="107000"/>
                        </a:lnSpc>
                        <a:spcAft>
                          <a:spcPts val="800"/>
                        </a:spcAft>
                      </a:pPr>
                      <a:r>
                        <a:rPr lang="en-US" sz="1400" kern="100" dirty="0" err="1">
                          <a:solidFill>
                            <a:schemeClr val="bg1">
                              <a:lumMod val="10000"/>
                            </a:schemeClr>
                          </a:solidFill>
                          <a:effectLst/>
                          <a:latin typeface="SVN-Notulen Serif Display XBold" pitchFamily="50" charset="0"/>
                        </a:rPr>
                        <a:t>Mô</a:t>
                      </a:r>
                      <a:r>
                        <a:rPr lang="en-US" sz="1400" kern="100" dirty="0">
                          <a:solidFill>
                            <a:schemeClr val="bg1">
                              <a:lumMod val="10000"/>
                            </a:schemeClr>
                          </a:solidFill>
                          <a:effectLst/>
                          <a:latin typeface="SVN-Notulen Serif Display XBold" pitchFamily="50" charset="0"/>
                        </a:rPr>
                        <a:t> </a:t>
                      </a:r>
                      <a:r>
                        <a:rPr lang="en-US" sz="1400" kern="100" dirty="0" err="1">
                          <a:solidFill>
                            <a:schemeClr val="bg1">
                              <a:lumMod val="10000"/>
                            </a:schemeClr>
                          </a:solidFill>
                          <a:effectLst/>
                          <a:latin typeface="SVN-Notulen Serif Display XBold" pitchFamily="50" charset="0"/>
                        </a:rPr>
                        <a:t>đun</a:t>
                      </a:r>
                      <a:r>
                        <a:rPr lang="en-US" sz="1400" kern="100" dirty="0">
                          <a:solidFill>
                            <a:schemeClr val="bg1">
                              <a:lumMod val="10000"/>
                            </a:schemeClr>
                          </a:solidFill>
                          <a:effectLst/>
                          <a:latin typeface="SVN-Notulen Serif Display XBold" pitchFamily="50" charset="0"/>
                        </a:rPr>
                        <a:t> </a:t>
                      </a:r>
                      <a:r>
                        <a:rPr lang="en-US" sz="1400" kern="100" dirty="0" err="1">
                          <a:solidFill>
                            <a:schemeClr val="bg1">
                              <a:lumMod val="10000"/>
                            </a:schemeClr>
                          </a:solidFill>
                          <a:effectLst/>
                          <a:latin typeface="SVN-Notulen Serif Display XBold" pitchFamily="50" charset="0"/>
                        </a:rPr>
                        <a:t>cắt</a:t>
                      </a:r>
                      <a:r>
                        <a:rPr lang="en-US" sz="1400" kern="100" dirty="0">
                          <a:solidFill>
                            <a:schemeClr val="bg1">
                              <a:lumMod val="10000"/>
                            </a:schemeClr>
                          </a:solidFill>
                          <a:effectLst/>
                          <a:latin typeface="SVN-Notulen Serif Display XBold" pitchFamily="50" charset="0"/>
                        </a:rPr>
                        <a:t> (Bulk Modulus)</a:t>
                      </a:r>
                      <a:endParaRPr lang="en-US" sz="1400" kern="100" dirty="0">
                        <a:solidFill>
                          <a:schemeClr val="bg1">
                            <a:lumMod val="10000"/>
                          </a:schemeClr>
                        </a:solidFill>
                        <a:effectLst/>
                        <a:latin typeface="SVN-Notulen Serif Display XBold" pitchFamily="50" charset="0"/>
                        <a:ea typeface="Calibri" panose="020F0502020204030204" pitchFamily="34" charset="0"/>
                        <a:cs typeface="Times New Roman" panose="02020603050405020304" pitchFamily="18" charset="0"/>
                      </a:endParaRPr>
                    </a:p>
                  </a:txBody>
                  <a:tcPr marL="59334" marR="59334" marT="0" marB="0" anchor="ctr"/>
                </a:tc>
                <a:tc>
                  <a:txBody>
                    <a:bodyPr/>
                    <a:lstStyle/>
                    <a:p>
                      <a:pPr algn="ctr">
                        <a:lnSpc>
                          <a:spcPct val="107000"/>
                        </a:lnSpc>
                        <a:spcAft>
                          <a:spcPts val="800"/>
                        </a:spcAft>
                      </a:pPr>
                      <a:r>
                        <a:rPr lang="en-US" sz="1400" kern="100" dirty="0">
                          <a:solidFill>
                            <a:schemeClr val="bg1">
                              <a:lumMod val="10000"/>
                            </a:schemeClr>
                          </a:solidFill>
                          <a:effectLst/>
                          <a:latin typeface="SVN-Notulen Serif Display XBold" pitchFamily="50" charset="0"/>
                        </a:rPr>
                        <a:t>2.1503e7 Pa</a:t>
                      </a:r>
                      <a:endParaRPr lang="en-US" sz="1400" kern="100" dirty="0">
                        <a:solidFill>
                          <a:schemeClr val="bg1">
                            <a:lumMod val="10000"/>
                          </a:schemeClr>
                        </a:solidFill>
                        <a:effectLst/>
                        <a:latin typeface="SVN-Notulen Serif Display XBold" pitchFamily="50" charset="0"/>
                        <a:ea typeface="Calibri" panose="020F0502020204030204" pitchFamily="34" charset="0"/>
                        <a:cs typeface="Times New Roman" panose="02020603050405020304" pitchFamily="18" charset="0"/>
                      </a:endParaRPr>
                    </a:p>
                  </a:txBody>
                  <a:tcPr marL="59334" marR="59334" marT="0" marB="0" anchor="ctr"/>
                </a:tc>
                <a:extLst>
                  <a:ext uri="{0D108BD9-81ED-4DB2-BD59-A6C34878D82A}">
                    <a16:rowId xmlns:a16="http://schemas.microsoft.com/office/drawing/2014/main" val="675815238"/>
                  </a:ext>
                </a:extLst>
              </a:tr>
              <a:tr h="252172">
                <a:tc>
                  <a:txBody>
                    <a:bodyPr/>
                    <a:lstStyle/>
                    <a:p>
                      <a:pPr>
                        <a:lnSpc>
                          <a:spcPct val="107000"/>
                        </a:lnSpc>
                        <a:spcAft>
                          <a:spcPts val="800"/>
                        </a:spcAft>
                      </a:pPr>
                      <a:r>
                        <a:rPr lang="en-US" sz="1400" kern="100" dirty="0" err="1">
                          <a:solidFill>
                            <a:schemeClr val="bg1">
                              <a:lumMod val="10000"/>
                            </a:schemeClr>
                          </a:solidFill>
                          <a:effectLst/>
                          <a:latin typeface="SVN-Notulen Serif Display XBold" pitchFamily="50" charset="0"/>
                        </a:rPr>
                        <a:t>Mô</a:t>
                      </a:r>
                      <a:r>
                        <a:rPr lang="en-US" sz="1400" kern="100" dirty="0">
                          <a:solidFill>
                            <a:schemeClr val="bg1">
                              <a:lumMod val="10000"/>
                            </a:schemeClr>
                          </a:solidFill>
                          <a:effectLst/>
                          <a:latin typeface="SVN-Notulen Serif Display XBold" pitchFamily="50" charset="0"/>
                        </a:rPr>
                        <a:t> </a:t>
                      </a:r>
                      <a:r>
                        <a:rPr lang="en-US" sz="1400" kern="100" dirty="0" err="1">
                          <a:solidFill>
                            <a:schemeClr val="bg1">
                              <a:lumMod val="10000"/>
                            </a:schemeClr>
                          </a:solidFill>
                          <a:effectLst/>
                          <a:latin typeface="SVN-Notulen Serif Display XBold" pitchFamily="50" charset="0"/>
                        </a:rPr>
                        <a:t>đun</a:t>
                      </a:r>
                      <a:r>
                        <a:rPr lang="en-US" sz="1400" kern="100" dirty="0">
                          <a:solidFill>
                            <a:schemeClr val="bg1">
                              <a:lumMod val="10000"/>
                            </a:schemeClr>
                          </a:solidFill>
                          <a:effectLst/>
                          <a:latin typeface="SVN-Notulen Serif Display XBold" pitchFamily="50" charset="0"/>
                        </a:rPr>
                        <a:t> </a:t>
                      </a:r>
                      <a:r>
                        <a:rPr lang="en-US" sz="1400" kern="100" dirty="0" err="1">
                          <a:solidFill>
                            <a:schemeClr val="bg1">
                              <a:lumMod val="10000"/>
                            </a:schemeClr>
                          </a:solidFill>
                          <a:effectLst/>
                          <a:latin typeface="SVN-Notulen Serif Display XBold" pitchFamily="50" charset="0"/>
                        </a:rPr>
                        <a:t>trượt</a:t>
                      </a:r>
                      <a:r>
                        <a:rPr lang="en-US" sz="1400" kern="100" dirty="0">
                          <a:solidFill>
                            <a:schemeClr val="bg1">
                              <a:lumMod val="10000"/>
                            </a:schemeClr>
                          </a:solidFill>
                          <a:effectLst/>
                          <a:latin typeface="SVN-Notulen Serif Display XBold" pitchFamily="50" charset="0"/>
                        </a:rPr>
                        <a:t> (Shear Modulus)</a:t>
                      </a:r>
                      <a:endParaRPr lang="en-US" sz="1400" kern="100" dirty="0">
                        <a:solidFill>
                          <a:schemeClr val="bg1">
                            <a:lumMod val="10000"/>
                          </a:schemeClr>
                        </a:solidFill>
                        <a:effectLst/>
                        <a:latin typeface="SVN-Notulen Serif Display XBold" pitchFamily="50" charset="0"/>
                        <a:ea typeface="Calibri" panose="020F0502020204030204" pitchFamily="34" charset="0"/>
                        <a:cs typeface="Times New Roman" panose="02020603050405020304" pitchFamily="18" charset="0"/>
                      </a:endParaRPr>
                    </a:p>
                  </a:txBody>
                  <a:tcPr marL="59334" marR="59334" marT="0" marB="0" anchor="ctr"/>
                </a:tc>
                <a:tc>
                  <a:txBody>
                    <a:bodyPr/>
                    <a:lstStyle/>
                    <a:p>
                      <a:pPr algn="ctr">
                        <a:lnSpc>
                          <a:spcPct val="107000"/>
                        </a:lnSpc>
                        <a:spcAft>
                          <a:spcPts val="800"/>
                        </a:spcAft>
                      </a:pPr>
                      <a:r>
                        <a:rPr lang="en-US" sz="1400" kern="100" dirty="0">
                          <a:solidFill>
                            <a:schemeClr val="bg1">
                              <a:lumMod val="10000"/>
                            </a:schemeClr>
                          </a:solidFill>
                          <a:effectLst/>
                          <a:latin typeface="SVN-Notulen Serif Display XBold" pitchFamily="50" charset="0"/>
                        </a:rPr>
                        <a:t>9.9361e6 Pa</a:t>
                      </a:r>
                      <a:endParaRPr lang="en-US" sz="1400" kern="100" dirty="0">
                        <a:solidFill>
                          <a:schemeClr val="bg1">
                            <a:lumMod val="10000"/>
                          </a:schemeClr>
                        </a:solidFill>
                        <a:effectLst/>
                        <a:latin typeface="SVN-Notulen Serif Display XBold" pitchFamily="50" charset="0"/>
                        <a:ea typeface="Calibri" panose="020F0502020204030204" pitchFamily="34" charset="0"/>
                        <a:cs typeface="Times New Roman" panose="02020603050405020304" pitchFamily="18" charset="0"/>
                      </a:endParaRPr>
                    </a:p>
                  </a:txBody>
                  <a:tcPr marL="59334" marR="59334" marT="0" marB="0" anchor="ctr"/>
                </a:tc>
                <a:extLst>
                  <a:ext uri="{0D108BD9-81ED-4DB2-BD59-A6C34878D82A}">
                    <a16:rowId xmlns:a16="http://schemas.microsoft.com/office/drawing/2014/main" val="2248048322"/>
                  </a:ext>
                </a:extLst>
              </a:tr>
              <a:tr h="252172">
                <a:tc>
                  <a:txBody>
                    <a:bodyPr/>
                    <a:lstStyle/>
                    <a:p>
                      <a:pPr>
                        <a:lnSpc>
                          <a:spcPct val="107000"/>
                        </a:lnSpc>
                        <a:spcAft>
                          <a:spcPts val="800"/>
                        </a:spcAft>
                      </a:pPr>
                      <a:r>
                        <a:rPr lang="en-US" sz="1400" kern="100">
                          <a:solidFill>
                            <a:schemeClr val="bg1">
                              <a:lumMod val="10000"/>
                            </a:schemeClr>
                          </a:solidFill>
                          <a:effectLst/>
                          <a:latin typeface="SVN-Notulen Serif Display XBold" pitchFamily="50" charset="0"/>
                        </a:rPr>
                        <a:t>Độ bền dẻo  (Tensile Yield Strength)</a:t>
                      </a:r>
                      <a:endParaRPr lang="en-US" sz="1400" kern="100">
                        <a:solidFill>
                          <a:schemeClr val="bg1">
                            <a:lumMod val="10000"/>
                          </a:schemeClr>
                        </a:solidFill>
                        <a:effectLst/>
                        <a:latin typeface="SVN-Notulen Serif Display XBold" pitchFamily="50" charset="0"/>
                        <a:ea typeface="Calibri" panose="020F0502020204030204" pitchFamily="34" charset="0"/>
                        <a:cs typeface="Times New Roman" panose="02020603050405020304" pitchFamily="18" charset="0"/>
                      </a:endParaRPr>
                    </a:p>
                  </a:txBody>
                  <a:tcPr marL="59334" marR="59334" marT="0" marB="0" anchor="ctr"/>
                </a:tc>
                <a:tc>
                  <a:txBody>
                    <a:bodyPr/>
                    <a:lstStyle/>
                    <a:p>
                      <a:pPr algn="ctr">
                        <a:lnSpc>
                          <a:spcPct val="107000"/>
                        </a:lnSpc>
                        <a:spcAft>
                          <a:spcPts val="800"/>
                        </a:spcAft>
                      </a:pPr>
                      <a:r>
                        <a:rPr lang="en-US" sz="1400" kern="100" dirty="0">
                          <a:solidFill>
                            <a:schemeClr val="bg1">
                              <a:lumMod val="10000"/>
                            </a:schemeClr>
                          </a:solidFill>
                          <a:effectLst/>
                          <a:latin typeface="SVN-Notulen Serif Display XBold" pitchFamily="50" charset="0"/>
                        </a:rPr>
                        <a:t>250 MPa</a:t>
                      </a:r>
                      <a:endParaRPr lang="en-US" sz="1400" kern="100" dirty="0">
                        <a:solidFill>
                          <a:schemeClr val="bg1">
                            <a:lumMod val="10000"/>
                          </a:schemeClr>
                        </a:solidFill>
                        <a:effectLst/>
                        <a:latin typeface="SVN-Notulen Serif Display XBold" pitchFamily="50" charset="0"/>
                        <a:ea typeface="Calibri" panose="020F0502020204030204" pitchFamily="34" charset="0"/>
                        <a:cs typeface="Times New Roman" panose="02020603050405020304" pitchFamily="18" charset="0"/>
                      </a:endParaRPr>
                    </a:p>
                  </a:txBody>
                  <a:tcPr marL="59334" marR="59334" marT="0" marB="0" anchor="ctr"/>
                </a:tc>
                <a:extLst>
                  <a:ext uri="{0D108BD9-81ED-4DB2-BD59-A6C34878D82A}">
                    <a16:rowId xmlns:a16="http://schemas.microsoft.com/office/drawing/2014/main" val="3950834491"/>
                  </a:ext>
                </a:extLst>
              </a:tr>
              <a:tr h="290726">
                <a:tc>
                  <a:txBody>
                    <a:bodyPr/>
                    <a:lstStyle/>
                    <a:p>
                      <a:pPr>
                        <a:lnSpc>
                          <a:spcPct val="107000"/>
                        </a:lnSpc>
                        <a:spcAft>
                          <a:spcPts val="800"/>
                        </a:spcAft>
                      </a:pPr>
                      <a:r>
                        <a:rPr lang="en-US" sz="1400" kern="100" dirty="0" err="1">
                          <a:solidFill>
                            <a:schemeClr val="bg1">
                              <a:lumMod val="10000"/>
                            </a:schemeClr>
                          </a:solidFill>
                          <a:effectLst/>
                          <a:latin typeface="SVN-Notulen Serif Display XBold" pitchFamily="50" charset="0"/>
                        </a:rPr>
                        <a:t>Độ</a:t>
                      </a:r>
                      <a:r>
                        <a:rPr lang="en-US" sz="1400" kern="100" dirty="0">
                          <a:solidFill>
                            <a:schemeClr val="bg1">
                              <a:lumMod val="10000"/>
                            </a:schemeClr>
                          </a:solidFill>
                          <a:effectLst/>
                          <a:latin typeface="SVN-Notulen Serif Display XBold" pitchFamily="50" charset="0"/>
                        </a:rPr>
                        <a:t> </a:t>
                      </a:r>
                      <a:r>
                        <a:rPr lang="en-US" sz="1400" kern="100" dirty="0" err="1">
                          <a:solidFill>
                            <a:schemeClr val="bg1">
                              <a:lumMod val="10000"/>
                            </a:schemeClr>
                          </a:solidFill>
                          <a:effectLst/>
                          <a:latin typeface="SVN-Notulen Serif Display XBold" pitchFamily="50" charset="0"/>
                        </a:rPr>
                        <a:t>bền</a:t>
                      </a:r>
                      <a:r>
                        <a:rPr lang="en-US" sz="1400" kern="100" dirty="0">
                          <a:solidFill>
                            <a:schemeClr val="bg1">
                              <a:lumMod val="10000"/>
                            </a:schemeClr>
                          </a:solidFill>
                          <a:effectLst/>
                          <a:latin typeface="SVN-Notulen Serif Display XBold" pitchFamily="50" charset="0"/>
                        </a:rPr>
                        <a:t> </a:t>
                      </a:r>
                      <a:r>
                        <a:rPr lang="en-US" sz="1400" kern="100" dirty="0" err="1">
                          <a:solidFill>
                            <a:schemeClr val="bg1">
                              <a:lumMod val="10000"/>
                            </a:schemeClr>
                          </a:solidFill>
                          <a:effectLst/>
                          <a:latin typeface="SVN-Notulen Serif Display XBold" pitchFamily="50" charset="0"/>
                        </a:rPr>
                        <a:t>kéo</a:t>
                      </a:r>
                      <a:r>
                        <a:rPr lang="en-US" sz="1400" kern="100" dirty="0">
                          <a:solidFill>
                            <a:schemeClr val="bg1">
                              <a:lumMod val="10000"/>
                            </a:schemeClr>
                          </a:solidFill>
                          <a:effectLst/>
                          <a:latin typeface="SVN-Notulen Serif Display XBold" pitchFamily="50" charset="0"/>
                        </a:rPr>
                        <a:t> </a:t>
                      </a:r>
                      <a:r>
                        <a:rPr lang="en-US" sz="1400" kern="100" dirty="0" err="1">
                          <a:solidFill>
                            <a:schemeClr val="bg1">
                              <a:lumMod val="10000"/>
                            </a:schemeClr>
                          </a:solidFill>
                          <a:effectLst/>
                          <a:latin typeface="SVN-Notulen Serif Display XBold" pitchFamily="50" charset="0"/>
                        </a:rPr>
                        <a:t>lớn</a:t>
                      </a:r>
                      <a:r>
                        <a:rPr lang="en-US" sz="1400" kern="100" dirty="0">
                          <a:solidFill>
                            <a:schemeClr val="bg1">
                              <a:lumMod val="10000"/>
                            </a:schemeClr>
                          </a:solidFill>
                          <a:effectLst/>
                          <a:latin typeface="SVN-Notulen Serif Display XBold" pitchFamily="50" charset="0"/>
                        </a:rPr>
                        <a:t> </a:t>
                      </a:r>
                      <a:r>
                        <a:rPr lang="en-US" sz="1400" kern="100" dirty="0" err="1">
                          <a:solidFill>
                            <a:schemeClr val="bg1">
                              <a:lumMod val="10000"/>
                            </a:schemeClr>
                          </a:solidFill>
                          <a:effectLst/>
                          <a:latin typeface="SVN-Notulen Serif Display XBold" pitchFamily="50" charset="0"/>
                        </a:rPr>
                        <a:t>nhất</a:t>
                      </a:r>
                      <a:r>
                        <a:rPr lang="en-US" sz="1400" kern="100" dirty="0">
                          <a:solidFill>
                            <a:schemeClr val="bg1">
                              <a:lumMod val="10000"/>
                            </a:schemeClr>
                          </a:solidFill>
                          <a:effectLst/>
                          <a:latin typeface="SVN-Notulen Serif Display XBold" pitchFamily="50" charset="0"/>
                        </a:rPr>
                        <a:t> (Tensile Ultimate Strength)</a:t>
                      </a:r>
                      <a:endParaRPr lang="en-US" sz="1400" kern="100" dirty="0">
                        <a:solidFill>
                          <a:schemeClr val="bg1">
                            <a:lumMod val="10000"/>
                          </a:schemeClr>
                        </a:solidFill>
                        <a:effectLst/>
                        <a:latin typeface="SVN-Notulen Serif Display XBold" pitchFamily="50" charset="0"/>
                        <a:ea typeface="Calibri" panose="020F0502020204030204" pitchFamily="34" charset="0"/>
                        <a:cs typeface="Times New Roman" panose="02020603050405020304" pitchFamily="18" charset="0"/>
                      </a:endParaRPr>
                    </a:p>
                  </a:txBody>
                  <a:tcPr marL="59334" marR="59334" marT="0" marB="0" anchor="ctr"/>
                </a:tc>
                <a:tc>
                  <a:txBody>
                    <a:bodyPr/>
                    <a:lstStyle/>
                    <a:p>
                      <a:pPr algn="ctr">
                        <a:lnSpc>
                          <a:spcPct val="107000"/>
                        </a:lnSpc>
                        <a:spcAft>
                          <a:spcPts val="800"/>
                        </a:spcAft>
                      </a:pPr>
                      <a:r>
                        <a:rPr lang="en-US" sz="1400" kern="100" dirty="0">
                          <a:solidFill>
                            <a:schemeClr val="bg1">
                              <a:lumMod val="10000"/>
                            </a:schemeClr>
                          </a:solidFill>
                          <a:effectLst/>
                          <a:latin typeface="SVN-Notulen Serif Display XBold" pitchFamily="50" charset="0"/>
                        </a:rPr>
                        <a:t>460 MPa</a:t>
                      </a:r>
                      <a:endParaRPr lang="en-US" sz="1400" kern="100" dirty="0">
                        <a:solidFill>
                          <a:schemeClr val="bg1">
                            <a:lumMod val="10000"/>
                          </a:schemeClr>
                        </a:solidFill>
                        <a:effectLst/>
                        <a:latin typeface="SVN-Notulen Serif Display XBold" pitchFamily="50" charset="0"/>
                        <a:ea typeface="Calibri" panose="020F0502020204030204" pitchFamily="34" charset="0"/>
                        <a:cs typeface="Times New Roman" panose="02020603050405020304" pitchFamily="18" charset="0"/>
                      </a:endParaRPr>
                    </a:p>
                  </a:txBody>
                  <a:tcPr marL="59334" marR="59334" marT="0" marB="0" anchor="ctr"/>
                </a:tc>
                <a:extLst>
                  <a:ext uri="{0D108BD9-81ED-4DB2-BD59-A6C34878D82A}">
                    <a16:rowId xmlns:a16="http://schemas.microsoft.com/office/drawing/2014/main" val="3659504941"/>
                  </a:ext>
                </a:extLst>
              </a:tr>
            </a:tbl>
          </a:graphicData>
        </a:graphic>
      </p:graphicFrame>
      <p:pic>
        <p:nvPicPr>
          <p:cNvPr id="18" name="Hình ảnh 17">
            <a:extLst>
              <a:ext uri="{FF2B5EF4-FFF2-40B4-BE49-F238E27FC236}">
                <a16:creationId xmlns:a16="http://schemas.microsoft.com/office/drawing/2014/main" id="{CCD55FF8-8E40-D65B-00D6-5A130D33DA9A}"/>
              </a:ext>
            </a:extLst>
          </p:cNvPr>
          <p:cNvPicPr>
            <a:picLocks noChangeAspect="1"/>
          </p:cNvPicPr>
          <p:nvPr/>
        </p:nvPicPr>
        <p:blipFill>
          <a:blip r:embed="rId4"/>
          <a:stretch>
            <a:fillRect/>
          </a:stretch>
        </p:blipFill>
        <p:spPr>
          <a:xfrm>
            <a:off x="8133064" y="1355545"/>
            <a:ext cx="3391373" cy="4658375"/>
          </a:xfrm>
          <a:prstGeom prst="rect">
            <a:avLst/>
          </a:prstGeom>
        </p:spPr>
      </p:pic>
    </p:spTree>
    <p:extLst>
      <p:ext uri="{BB962C8B-B14F-4D97-AF65-F5344CB8AC3E}">
        <p14:creationId xmlns:p14="http://schemas.microsoft.com/office/powerpoint/2010/main" val="5941686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Hộp Văn bản 2">
            <a:extLst>
              <a:ext uri="{FF2B5EF4-FFF2-40B4-BE49-F238E27FC236}">
                <a16:creationId xmlns:a16="http://schemas.microsoft.com/office/drawing/2014/main" id="{C46A7C80-7878-5D94-8E3D-FF1749E126A1}"/>
              </a:ext>
            </a:extLst>
          </p:cNvPr>
          <p:cNvSpPr txBox="1"/>
          <p:nvPr/>
        </p:nvSpPr>
        <p:spPr>
          <a:xfrm>
            <a:off x="247650" y="253484"/>
            <a:ext cx="2581275" cy="523220"/>
          </a:xfrm>
          <a:prstGeom prst="rect">
            <a:avLst/>
          </a:prstGeom>
          <a:ln>
            <a:noFill/>
          </a:ln>
        </p:spPr>
        <p:style>
          <a:lnRef idx="2">
            <a:schemeClr val="dk1"/>
          </a:lnRef>
          <a:fillRef idx="1">
            <a:schemeClr val="lt1"/>
          </a:fillRef>
          <a:effectRef idx="0">
            <a:schemeClr val="dk1"/>
          </a:effectRef>
          <a:fontRef idx="minor">
            <a:schemeClr val="dk1"/>
          </a:fontRef>
        </p:style>
        <p:txBody>
          <a:bodyPr wrap="square">
            <a:spAutoFit/>
          </a:bodyPr>
          <a:lstStyle/>
          <a:p>
            <a:pPr marL="0" lvl="0" indent="0" algn="ctr" rtl="0">
              <a:spcBef>
                <a:spcPts val="0"/>
              </a:spcBef>
              <a:spcAft>
                <a:spcPts val="0"/>
              </a:spcAft>
              <a:buNone/>
            </a:pPr>
            <a:r>
              <a:rPr lang="en-US" sz="2800" dirty="0">
                <a:latin typeface="SVN-Notulen Serif Display XBold" pitchFamily="50" charset="0"/>
              </a:rPr>
              <a:t>03. Mô phỏng</a:t>
            </a:r>
            <a:endParaRPr lang="en" sz="2800" dirty="0">
              <a:latin typeface="SVN-Notulen Serif Display XBold" pitchFamily="50" charset="0"/>
            </a:endParaRPr>
          </a:p>
        </p:txBody>
      </p:sp>
      <p:cxnSp>
        <p:nvCxnSpPr>
          <p:cNvPr id="9" name="Google Shape;1970;p90">
            <a:extLst>
              <a:ext uri="{FF2B5EF4-FFF2-40B4-BE49-F238E27FC236}">
                <a16:creationId xmlns:a16="http://schemas.microsoft.com/office/drawing/2014/main" id="{84CF9AD5-88F3-879B-4A11-824FABC04670}"/>
              </a:ext>
            </a:extLst>
          </p:cNvPr>
          <p:cNvCxnSpPr>
            <a:cxnSpLocks/>
          </p:cNvCxnSpPr>
          <p:nvPr/>
        </p:nvCxnSpPr>
        <p:spPr>
          <a:xfrm>
            <a:off x="3886196" y="3095996"/>
            <a:ext cx="431245" cy="0"/>
          </a:xfrm>
          <a:prstGeom prst="straightConnector1">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cxnSp>
      <p:cxnSp>
        <p:nvCxnSpPr>
          <p:cNvPr id="11" name="Google Shape;1972;p90">
            <a:extLst>
              <a:ext uri="{FF2B5EF4-FFF2-40B4-BE49-F238E27FC236}">
                <a16:creationId xmlns:a16="http://schemas.microsoft.com/office/drawing/2014/main" id="{852558B1-0FED-862A-75C2-0116B281A018}"/>
              </a:ext>
            </a:extLst>
          </p:cNvPr>
          <p:cNvCxnSpPr>
            <a:cxnSpLocks/>
          </p:cNvCxnSpPr>
          <p:nvPr/>
        </p:nvCxnSpPr>
        <p:spPr>
          <a:xfrm>
            <a:off x="7953886" y="3095996"/>
            <a:ext cx="431246" cy="0"/>
          </a:xfrm>
          <a:prstGeom prst="straightConnector1">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cxnSp>
      <p:pic>
        <p:nvPicPr>
          <p:cNvPr id="23" name="Hình ảnh 22" descr="Ảnh có chứa biểu tượng, Đồ họa, phim hoạt hình, hình mẫu&#10;&#10;Mô tả được tạo tự động">
            <a:extLst>
              <a:ext uri="{FF2B5EF4-FFF2-40B4-BE49-F238E27FC236}">
                <a16:creationId xmlns:a16="http://schemas.microsoft.com/office/drawing/2014/main" id="{77F1EE5E-C1F1-19D9-F91A-0487A0782E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23575" y="314659"/>
            <a:ext cx="801724" cy="801531"/>
          </a:xfrm>
          <a:prstGeom prst="rect">
            <a:avLst/>
          </a:prstGeom>
        </p:spPr>
      </p:pic>
      <p:pic>
        <p:nvPicPr>
          <p:cNvPr id="24" name="Hình ảnh 23" descr="Ảnh có chứa vòng tròn, Phông chữ, biểu tượng, Đồ họa&#10;&#10;Mô tả được tạo tự động">
            <a:extLst>
              <a:ext uri="{FF2B5EF4-FFF2-40B4-BE49-F238E27FC236}">
                <a16:creationId xmlns:a16="http://schemas.microsoft.com/office/drawing/2014/main" id="{A4206B5D-D2B5-67C3-DC15-C68F654E02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87732" y="260995"/>
            <a:ext cx="801531" cy="801531"/>
          </a:xfrm>
          <a:prstGeom prst="rect">
            <a:avLst/>
          </a:prstGeom>
        </p:spPr>
      </p:pic>
      <p:sp>
        <p:nvSpPr>
          <p:cNvPr id="1939" name="Google Shape;1939;p90"/>
          <p:cNvSpPr txBox="1">
            <a:spLocks/>
          </p:cNvSpPr>
          <p:nvPr/>
        </p:nvSpPr>
        <p:spPr>
          <a:xfrm>
            <a:off x="771532" y="830099"/>
            <a:ext cx="2006209" cy="572700"/>
          </a:xfrm>
          <a:prstGeom prst="rect">
            <a:avLst/>
          </a:prstGeom>
        </p:spPr>
        <p:txBody>
          <a:bodyPr spcFirstLastPara="1" wrap="square" lIns="91425" tIns="91425" rIns="91425" bIns="91425" anchor="ctr" anchorCtr="0">
            <a:noAutofit/>
          </a:bodyPr>
          <a:lst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a:lstStyle>
          <a:p>
            <a:pPr algn="ctr"/>
            <a:r>
              <a:rPr lang="en-US" sz="1800" dirty="0">
                <a:solidFill>
                  <a:schemeClr val="tx1">
                    <a:lumMod val="95000"/>
                    <a:lumOff val="5000"/>
                  </a:schemeClr>
                </a:solidFill>
                <a:latin typeface="SVN-Notulen Serif Display XBold" pitchFamily="50" charset="0"/>
              </a:rPr>
              <a:t>Mô hình bài toán</a:t>
            </a:r>
          </a:p>
        </p:txBody>
      </p:sp>
      <p:sp>
        <p:nvSpPr>
          <p:cNvPr id="2" name="Google Shape;1939;p90">
            <a:extLst>
              <a:ext uri="{FF2B5EF4-FFF2-40B4-BE49-F238E27FC236}">
                <a16:creationId xmlns:a16="http://schemas.microsoft.com/office/drawing/2014/main" id="{F3493747-217E-A76E-AF6B-2448F1D97DF2}"/>
              </a:ext>
            </a:extLst>
          </p:cNvPr>
          <p:cNvSpPr txBox="1">
            <a:spLocks/>
          </p:cNvSpPr>
          <p:nvPr/>
        </p:nvSpPr>
        <p:spPr>
          <a:xfrm>
            <a:off x="1274884" y="1239674"/>
            <a:ext cx="4752968" cy="2525925"/>
          </a:xfrm>
          <a:prstGeom prst="rect">
            <a:avLst/>
          </a:prstGeom>
        </p:spPr>
        <p:txBody>
          <a:bodyPr spcFirstLastPara="1" wrap="square" lIns="91425" tIns="91425" rIns="91425" bIns="91425" anchor="ctr" anchorCtr="0">
            <a:noAutofit/>
          </a:bodyPr>
          <a:lst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a:lstStyle>
          <a:p>
            <a:r>
              <a:rPr lang="en-US" sz="1800" dirty="0">
                <a:solidFill>
                  <a:schemeClr val="tx1">
                    <a:lumMod val="95000"/>
                    <a:lumOff val="5000"/>
                  </a:schemeClr>
                </a:solidFill>
                <a:latin typeface="SVN-Notulen Serif Display XBold" pitchFamily="50" charset="0"/>
              </a:rPr>
              <a:t>Cài đặt lưới</a:t>
            </a:r>
          </a:p>
          <a:p>
            <a:endParaRPr lang="en-US" sz="1800" dirty="0">
              <a:solidFill>
                <a:schemeClr val="tx1">
                  <a:lumMod val="95000"/>
                  <a:lumOff val="5000"/>
                </a:schemeClr>
              </a:solidFill>
              <a:latin typeface="SVN-Notulen Serif Display XBold" pitchFamily="50" charset="0"/>
            </a:endParaRPr>
          </a:p>
          <a:p>
            <a:pPr marL="285750" indent="-285750">
              <a:buFont typeface="Arial" panose="020B0604020202020204" pitchFamily="34" charset="0"/>
              <a:buChar char="•"/>
            </a:pPr>
            <a:r>
              <a:rPr lang="vi-VN" sz="1800" dirty="0">
                <a:solidFill>
                  <a:schemeClr val="tx1">
                    <a:lumMod val="95000"/>
                    <a:lumOff val="5000"/>
                  </a:schemeClr>
                </a:solidFill>
                <a:latin typeface="SVN-Notulen Serif Display XBold" pitchFamily="50" charset="0"/>
              </a:rPr>
              <a:t>Khảo sát hội tụ lưới cho thấy ứng suất tương đương ổn định khi số phần tử vượt 45,000, do đó sử dụng 45,621 phần tử đảm bảo độ chính xác và tin cậy của kết quả. </a:t>
            </a:r>
          </a:p>
          <a:p>
            <a:pPr marL="285750" indent="-285750">
              <a:buFont typeface="Arial" panose="020B0604020202020204" pitchFamily="34" charset="0"/>
              <a:buChar char="•"/>
            </a:pPr>
            <a:endParaRPr lang="vi-VN" sz="1800" dirty="0">
              <a:solidFill>
                <a:schemeClr val="tx1">
                  <a:lumMod val="95000"/>
                  <a:lumOff val="5000"/>
                </a:schemeClr>
              </a:solidFill>
              <a:latin typeface="SVN-Notulen Serif Display XBold" pitchFamily="50" charset="0"/>
            </a:endParaRPr>
          </a:p>
          <a:p>
            <a:pPr marL="285750" indent="-285750">
              <a:buFont typeface="Arial" panose="020B0604020202020204" pitchFamily="34" charset="0"/>
              <a:buChar char="•"/>
            </a:pPr>
            <a:r>
              <a:rPr lang="vi-VN" sz="1800" dirty="0">
                <a:solidFill>
                  <a:schemeClr val="tx1">
                    <a:lumMod val="95000"/>
                    <a:lumOff val="5000"/>
                  </a:schemeClr>
                </a:solidFill>
                <a:latin typeface="SVN-Notulen Serif Display XBold" pitchFamily="50" charset="0"/>
              </a:rPr>
              <a:t>Kích thước phần tử nhỏ hơn tăng độ chính xác nhưng cũng tăng thời gian tính toán.</a:t>
            </a:r>
          </a:p>
        </p:txBody>
      </p:sp>
      <p:pic>
        <p:nvPicPr>
          <p:cNvPr id="5" name="Hình ảnh 4" descr="Ảnh có chứa biểu đồ, hàng, văn bản, Sơ đồ&#10;&#10;Mô tả được tạo tự động">
            <a:extLst>
              <a:ext uri="{FF2B5EF4-FFF2-40B4-BE49-F238E27FC236}">
                <a16:creationId xmlns:a16="http://schemas.microsoft.com/office/drawing/2014/main" id="{4AB9AC3B-00EE-3DB0-9ABB-C93A15892DBA}"/>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5812" t="9477" r="7436" b="4027"/>
          <a:stretch/>
        </p:blipFill>
        <p:spPr bwMode="auto">
          <a:xfrm>
            <a:off x="1483351" y="3762004"/>
            <a:ext cx="5615330" cy="2777237"/>
          </a:xfrm>
          <a:prstGeom prst="rect">
            <a:avLst/>
          </a:prstGeom>
          <a:ln>
            <a:noFill/>
          </a:ln>
          <a:extLst>
            <a:ext uri="{53640926-AAD7-44D8-BBD7-CCE9431645EC}">
              <a14:shadowObscured xmlns:a14="http://schemas.microsoft.com/office/drawing/2010/main"/>
            </a:ext>
          </a:extLst>
        </p:spPr>
      </p:pic>
      <p:pic>
        <p:nvPicPr>
          <p:cNvPr id="7" name="Hình ảnh 6">
            <a:extLst>
              <a:ext uri="{FF2B5EF4-FFF2-40B4-BE49-F238E27FC236}">
                <a16:creationId xmlns:a16="http://schemas.microsoft.com/office/drawing/2014/main" id="{253745F7-9A11-B3DE-F570-A1CAD56F9F66}"/>
              </a:ext>
            </a:extLst>
          </p:cNvPr>
          <p:cNvPicPr>
            <a:picLocks noChangeAspect="1"/>
          </p:cNvPicPr>
          <p:nvPr/>
        </p:nvPicPr>
        <p:blipFill>
          <a:blip r:embed="rId5"/>
          <a:stretch>
            <a:fillRect/>
          </a:stretch>
        </p:blipFill>
        <p:spPr>
          <a:xfrm>
            <a:off x="7778659" y="1116190"/>
            <a:ext cx="3862667" cy="5117361"/>
          </a:xfrm>
          <a:prstGeom prst="rect">
            <a:avLst/>
          </a:prstGeom>
        </p:spPr>
      </p:pic>
    </p:spTree>
    <p:extLst>
      <p:ext uri="{BB962C8B-B14F-4D97-AF65-F5344CB8AC3E}">
        <p14:creationId xmlns:p14="http://schemas.microsoft.com/office/powerpoint/2010/main" val="60448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Hộp Văn bản 2">
            <a:extLst>
              <a:ext uri="{FF2B5EF4-FFF2-40B4-BE49-F238E27FC236}">
                <a16:creationId xmlns:a16="http://schemas.microsoft.com/office/drawing/2014/main" id="{C46A7C80-7878-5D94-8E3D-FF1749E126A1}"/>
              </a:ext>
            </a:extLst>
          </p:cNvPr>
          <p:cNvSpPr txBox="1"/>
          <p:nvPr/>
        </p:nvSpPr>
        <p:spPr>
          <a:xfrm>
            <a:off x="247650" y="253484"/>
            <a:ext cx="2581275" cy="523220"/>
          </a:xfrm>
          <a:prstGeom prst="rect">
            <a:avLst/>
          </a:prstGeom>
          <a:ln>
            <a:noFill/>
          </a:ln>
        </p:spPr>
        <p:style>
          <a:lnRef idx="2">
            <a:schemeClr val="dk1"/>
          </a:lnRef>
          <a:fillRef idx="1">
            <a:schemeClr val="lt1"/>
          </a:fillRef>
          <a:effectRef idx="0">
            <a:schemeClr val="dk1"/>
          </a:effectRef>
          <a:fontRef idx="minor">
            <a:schemeClr val="dk1"/>
          </a:fontRef>
        </p:style>
        <p:txBody>
          <a:bodyPr wrap="square">
            <a:spAutoFit/>
          </a:bodyPr>
          <a:lstStyle/>
          <a:p>
            <a:pPr marL="0" lvl="0" indent="0" algn="ctr" rtl="0">
              <a:spcBef>
                <a:spcPts val="0"/>
              </a:spcBef>
              <a:spcAft>
                <a:spcPts val="0"/>
              </a:spcAft>
              <a:buNone/>
            </a:pPr>
            <a:r>
              <a:rPr lang="en-US" sz="2800" dirty="0">
                <a:latin typeface="SVN-Notulen Serif Display XBold" pitchFamily="50" charset="0"/>
              </a:rPr>
              <a:t>03. Mô phỏng</a:t>
            </a:r>
            <a:endParaRPr lang="en" sz="2800" dirty="0">
              <a:latin typeface="SVN-Notulen Serif Display XBold" pitchFamily="50" charset="0"/>
            </a:endParaRPr>
          </a:p>
        </p:txBody>
      </p:sp>
      <p:pic>
        <p:nvPicPr>
          <p:cNvPr id="23" name="Hình ảnh 22" descr="Ảnh có chứa biểu tượng, Đồ họa, phim hoạt hình, hình mẫu&#10;&#10;Mô tả được tạo tự động">
            <a:extLst>
              <a:ext uri="{FF2B5EF4-FFF2-40B4-BE49-F238E27FC236}">
                <a16:creationId xmlns:a16="http://schemas.microsoft.com/office/drawing/2014/main" id="{77F1EE5E-C1F1-19D9-F91A-0487A0782E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23575" y="314659"/>
            <a:ext cx="801724" cy="801531"/>
          </a:xfrm>
          <a:prstGeom prst="rect">
            <a:avLst/>
          </a:prstGeom>
        </p:spPr>
      </p:pic>
      <p:pic>
        <p:nvPicPr>
          <p:cNvPr id="24" name="Hình ảnh 23" descr="Ảnh có chứa vòng tròn, Phông chữ, biểu tượng, Đồ họa&#10;&#10;Mô tả được tạo tự động">
            <a:extLst>
              <a:ext uri="{FF2B5EF4-FFF2-40B4-BE49-F238E27FC236}">
                <a16:creationId xmlns:a16="http://schemas.microsoft.com/office/drawing/2014/main" id="{A4206B5D-D2B5-67C3-DC15-C68F654E02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87732" y="260995"/>
            <a:ext cx="801531" cy="801531"/>
          </a:xfrm>
          <a:prstGeom prst="rect">
            <a:avLst/>
          </a:prstGeom>
        </p:spPr>
      </p:pic>
      <p:sp>
        <p:nvSpPr>
          <p:cNvPr id="1939" name="Google Shape;1939;p90"/>
          <p:cNvSpPr txBox="1">
            <a:spLocks/>
          </p:cNvSpPr>
          <p:nvPr/>
        </p:nvSpPr>
        <p:spPr>
          <a:xfrm>
            <a:off x="771532" y="830099"/>
            <a:ext cx="2305043" cy="572700"/>
          </a:xfrm>
          <a:prstGeom prst="rect">
            <a:avLst/>
          </a:prstGeom>
        </p:spPr>
        <p:txBody>
          <a:bodyPr spcFirstLastPara="1" wrap="square" lIns="91425" tIns="91425" rIns="91425" bIns="91425" anchor="ctr" anchorCtr="0">
            <a:noAutofit/>
          </a:bodyPr>
          <a:lst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a:lstStyle>
          <a:p>
            <a:pPr algn="ctr"/>
            <a:r>
              <a:rPr lang="en-US" sz="1800" dirty="0">
                <a:solidFill>
                  <a:schemeClr val="tx1">
                    <a:lumMod val="95000"/>
                    <a:lumOff val="5000"/>
                  </a:schemeClr>
                </a:solidFill>
                <a:latin typeface="SVN-Notulen Serif Display XBold" pitchFamily="50" charset="0"/>
              </a:rPr>
              <a:t>Cài đặt điều kiện biên</a:t>
            </a:r>
          </a:p>
        </p:txBody>
      </p:sp>
      <p:pic>
        <p:nvPicPr>
          <p:cNvPr id="17" name="Hình ảnh 16">
            <a:extLst>
              <a:ext uri="{FF2B5EF4-FFF2-40B4-BE49-F238E27FC236}">
                <a16:creationId xmlns:a16="http://schemas.microsoft.com/office/drawing/2014/main" id="{E018D1EC-BCEB-EDC9-98A1-D400EEEDAB87}"/>
              </a:ext>
            </a:extLst>
          </p:cNvPr>
          <p:cNvPicPr>
            <a:picLocks noChangeAspect="1"/>
          </p:cNvPicPr>
          <p:nvPr/>
        </p:nvPicPr>
        <p:blipFill>
          <a:blip r:embed="rId4"/>
          <a:stretch>
            <a:fillRect/>
          </a:stretch>
        </p:blipFill>
        <p:spPr>
          <a:xfrm>
            <a:off x="7129366" y="1571625"/>
            <a:ext cx="3627329" cy="4568976"/>
          </a:xfrm>
          <a:prstGeom prst="rect">
            <a:avLst/>
          </a:prstGeom>
        </p:spPr>
      </p:pic>
      <p:pic>
        <p:nvPicPr>
          <p:cNvPr id="19" name="Hình ảnh 18">
            <a:extLst>
              <a:ext uri="{FF2B5EF4-FFF2-40B4-BE49-F238E27FC236}">
                <a16:creationId xmlns:a16="http://schemas.microsoft.com/office/drawing/2014/main" id="{AA944976-AF88-76EA-67D1-F4092248BA78}"/>
              </a:ext>
            </a:extLst>
          </p:cNvPr>
          <p:cNvPicPr>
            <a:picLocks noChangeAspect="1"/>
          </p:cNvPicPr>
          <p:nvPr/>
        </p:nvPicPr>
        <p:blipFill>
          <a:blip r:embed="rId5"/>
          <a:stretch>
            <a:fillRect/>
          </a:stretch>
        </p:blipFill>
        <p:spPr>
          <a:xfrm>
            <a:off x="1371735" y="1571625"/>
            <a:ext cx="4276983" cy="4796279"/>
          </a:xfrm>
          <a:prstGeom prst="rect">
            <a:avLst/>
          </a:prstGeom>
        </p:spPr>
      </p:pic>
    </p:spTree>
    <p:extLst>
      <p:ext uri="{BB962C8B-B14F-4D97-AF65-F5344CB8AC3E}">
        <p14:creationId xmlns:p14="http://schemas.microsoft.com/office/powerpoint/2010/main" val="42293516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Nhóm 33">
            <a:extLst>
              <a:ext uri="{FF2B5EF4-FFF2-40B4-BE49-F238E27FC236}">
                <a16:creationId xmlns:a16="http://schemas.microsoft.com/office/drawing/2014/main" id="{992E1CD4-86CC-7673-AE98-2AB4064C1D16}"/>
              </a:ext>
            </a:extLst>
          </p:cNvPr>
          <p:cNvGrpSpPr/>
          <p:nvPr/>
        </p:nvGrpSpPr>
        <p:grpSpPr>
          <a:xfrm>
            <a:off x="520093" y="1201638"/>
            <a:ext cx="3240000" cy="1858238"/>
            <a:chOff x="781604" y="873050"/>
            <a:chExt cx="3240000" cy="1858238"/>
          </a:xfrm>
        </p:grpSpPr>
        <p:sp>
          <p:nvSpPr>
            <p:cNvPr id="33" name="Hình chữ nhật 32">
              <a:extLst>
                <a:ext uri="{FF2B5EF4-FFF2-40B4-BE49-F238E27FC236}">
                  <a16:creationId xmlns:a16="http://schemas.microsoft.com/office/drawing/2014/main" id="{8966CD82-F7B0-9DBA-2BB2-CF18971BDCC0}"/>
                </a:ext>
              </a:extLst>
            </p:cNvPr>
            <p:cNvSpPr/>
            <p:nvPr/>
          </p:nvSpPr>
          <p:spPr>
            <a:xfrm>
              <a:off x="781604" y="931288"/>
              <a:ext cx="3240000" cy="1800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SVN-Notulen Serif Display XBold"/>
              </a:endParaRPr>
            </a:p>
          </p:txBody>
        </p:sp>
        <p:sp>
          <p:nvSpPr>
            <p:cNvPr id="23" name="Google Shape;1420;p66">
              <a:hlinkClick r:id="rId2" action="ppaction://hlinksldjump"/>
              <a:extLst>
                <a:ext uri="{FF2B5EF4-FFF2-40B4-BE49-F238E27FC236}">
                  <a16:creationId xmlns:a16="http://schemas.microsoft.com/office/drawing/2014/main" id="{5CF32334-5FCF-A248-F8CF-F692C8564DBD}"/>
                </a:ext>
              </a:extLst>
            </p:cNvPr>
            <p:cNvSpPr txBox="1">
              <a:spLocks/>
            </p:cNvSpPr>
            <p:nvPr/>
          </p:nvSpPr>
          <p:spPr>
            <a:xfrm>
              <a:off x="1248854" y="873050"/>
              <a:ext cx="2305500" cy="614546"/>
            </a:xfrm>
            <a:prstGeom prst="rect">
              <a:avLst/>
            </a:prstGeom>
          </p:spPr>
          <p:txBody>
            <a:bodyPr spcFirstLastPara="1" wrap="square" lIns="91425" tIns="91425" rIns="91425" bIns="91425" anchor="ctr" anchorCtr="0">
              <a:noAutofit/>
            </a:bodyPr>
            <a:lst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a:lstStyle>
            <a:p>
              <a:pPr algn="ctr">
                <a:spcBef>
                  <a:spcPts val="0"/>
                </a:spcBef>
              </a:pPr>
              <a:r>
                <a:rPr lang="en-US" sz="3000" dirty="0">
                  <a:solidFill>
                    <a:schemeClr val="tx1"/>
                  </a:solidFill>
                  <a:latin typeface="SVN-Notulen Serif Display XBold"/>
                </a:rPr>
                <a:t>I. Tổng quan </a:t>
              </a:r>
            </a:p>
          </p:txBody>
        </p:sp>
        <p:sp>
          <p:nvSpPr>
            <p:cNvPr id="25" name="Google Shape;1421;p66">
              <a:extLst>
                <a:ext uri="{FF2B5EF4-FFF2-40B4-BE49-F238E27FC236}">
                  <a16:creationId xmlns:a16="http://schemas.microsoft.com/office/drawing/2014/main" id="{4E937549-7B14-2600-9B74-8B680E0703B7}"/>
                </a:ext>
              </a:extLst>
            </p:cNvPr>
            <p:cNvSpPr txBox="1">
              <a:spLocks/>
            </p:cNvSpPr>
            <p:nvPr/>
          </p:nvSpPr>
          <p:spPr>
            <a:xfrm>
              <a:off x="781604" y="1749255"/>
              <a:ext cx="2613690" cy="451576"/>
            </a:xfrm>
            <a:prstGeom prst="rect">
              <a:avLst/>
            </a:prstGeom>
          </p:spPr>
          <p:txBody>
            <a:bodyPr spcFirstLastPara="1" wrap="square" lIns="91425" tIns="91425" rIns="91425" bIns="91425" anchor="ctr" anchorCtr="0">
              <a:noAutofit/>
            </a:bodyPr>
            <a:lst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a:lstStyle>
            <a:p>
              <a:pPr marL="342900" indent="-342900">
                <a:spcBef>
                  <a:spcPts val="0"/>
                </a:spcBef>
                <a:buClr>
                  <a:schemeClr val="tx1"/>
                </a:buClr>
                <a:buFont typeface="+mj-lt"/>
                <a:buAutoNum type="arabicPeriod"/>
              </a:pPr>
              <a:r>
                <a:rPr lang="en-US" sz="1800" dirty="0">
                  <a:solidFill>
                    <a:schemeClr val="tx1">
                      <a:lumMod val="95000"/>
                      <a:lumOff val="5000"/>
                    </a:schemeClr>
                  </a:solidFill>
                  <a:latin typeface="SVN-Notulen Serif Display XBold"/>
                </a:rPr>
                <a:t>Giới thiệu</a:t>
              </a:r>
            </a:p>
            <a:p>
              <a:pPr marL="342900" indent="-342900">
                <a:spcBef>
                  <a:spcPts val="0"/>
                </a:spcBef>
                <a:buClr>
                  <a:schemeClr val="tx1"/>
                </a:buClr>
                <a:buFont typeface="+mj-lt"/>
                <a:buAutoNum type="arabicPeriod"/>
              </a:pPr>
              <a:r>
                <a:rPr lang="en-US" sz="1800" dirty="0">
                  <a:solidFill>
                    <a:schemeClr val="tx1">
                      <a:lumMod val="95000"/>
                      <a:lumOff val="5000"/>
                    </a:schemeClr>
                  </a:solidFill>
                  <a:latin typeface="SVN-Notulen Serif Display XBold"/>
                </a:rPr>
                <a:t>Tóm tắt nhiệm vụ</a:t>
              </a:r>
            </a:p>
          </p:txBody>
        </p:sp>
      </p:grpSp>
      <p:sp>
        <p:nvSpPr>
          <p:cNvPr id="26" name="Google Shape;1422;p66">
            <a:hlinkClick r:id="rId3" action="ppaction://hlinksldjump"/>
            <a:extLst>
              <a:ext uri="{FF2B5EF4-FFF2-40B4-BE49-F238E27FC236}">
                <a16:creationId xmlns:a16="http://schemas.microsoft.com/office/drawing/2014/main" id="{57C90A95-14F9-950D-2289-439160193951}"/>
              </a:ext>
            </a:extLst>
          </p:cNvPr>
          <p:cNvSpPr txBox="1">
            <a:spLocks/>
          </p:cNvSpPr>
          <p:nvPr/>
        </p:nvSpPr>
        <p:spPr>
          <a:xfrm>
            <a:off x="4599188" y="3705920"/>
            <a:ext cx="3234167" cy="614546"/>
          </a:xfrm>
          <a:prstGeom prst="rect">
            <a:avLst/>
          </a:prstGeom>
        </p:spPr>
        <p:txBody>
          <a:bodyPr spcFirstLastPara="1" wrap="square" lIns="91425" tIns="91425" rIns="91425" bIns="91425" anchor="ctr" anchorCtr="0">
            <a:noAutofit/>
          </a:bodyPr>
          <a:lst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a:lstStyle>
          <a:p>
            <a:pPr>
              <a:spcBef>
                <a:spcPts val="0"/>
              </a:spcBef>
            </a:pPr>
            <a:endParaRPr lang="en-US" sz="3000" dirty="0">
              <a:solidFill>
                <a:schemeClr val="tx1"/>
              </a:solidFill>
              <a:latin typeface="SVN-Notulen Serif Display XBold"/>
            </a:endParaRPr>
          </a:p>
        </p:txBody>
      </p:sp>
      <p:sp>
        <p:nvSpPr>
          <p:cNvPr id="28" name="Google Shape;1423;p66">
            <a:extLst>
              <a:ext uri="{FF2B5EF4-FFF2-40B4-BE49-F238E27FC236}">
                <a16:creationId xmlns:a16="http://schemas.microsoft.com/office/drawing/2014/main" id="{EC010E5A-5688-E826-7663-5F6CEAA37B19}"/>
              </a:ext>
            </a:extLst>
          </p:cNvPr>
          <p:cNvSpPr txBox="1">
            <a:spLocks/>
          </p:cNvSpPr>
          <p:nvPr/>
        </p:nvSpPr>
        <p:spPr>
          <a:xfrm>
            <a:off x="4375330" y="4190511"/>
            <a:ext cx="2305500" cy="1112615"/>
          </a:xfrm>
          <a:prstGeom prst="rect">
            <a:avLst/>
          </a:prstGeom>
        </p:spPr>
        <p:txBody>
          <a:bodyPr spcFirstLastPara="1" wrap="square" lIns="91425" tIns="91425" rIns="91425" bIns="91425" anchor="ctr" anchorCtr="0">
            <a:noAutofit/>
          </a:bodyPr>
          <a:lst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a:lstStyle>
          <a:p>
            <a:pPr marL="342900" indent="-342900">
              <a:spcBef>
                <a:spcPts val="0"/>
              </a:spcBef>
              <a:buFont typeface="+mj-lt"/>
              <a:buAutoNum type="arabicPeriod"/>
            </a:pPr>
            <a:endParaRPr lang="en-US" sz="1400" dirty="0">
              <a:solidFill>
                <a:schemeClr val="tx1"/>
              </a:solidFill>
              <a:latin typeface="SVN-Notulen Serif Display XBold"/>
            </a:endParaRPr>
          </a:p>
        </p:txBody>
      </p:sp>
      <p:sp>
        <p:nvSpPr>
          <p:cNvPr id="29" name="Google Shape;1428;p66">
            <a:hlinkClick r:id="rId4" action="ppaction://hlinksldjump"/>
            <a:extLst>
              <a:ext uri="{FF2B5EF4-FFF2-40B4-BE49-F238E27FC236}">
                <a16:creationId xmlns:a16="http://schemas.microsoft.com/office/drawing/2014/main" id="{7433585E-4465-21D6-8247-136087B8AEFC}"/>
              </a:ext>
            </a:extLst>
          </p:cNvPr>
          <p:cNvSpPr txBox="1">
            <a:spLocks/>
          </p:cNvSpPr>
          <p:nvPr/>
        </p:nvSpPr>
        <p:spPr>
          <a:xfrm>
            <a:off x="8648514" y="4923169"/>
            <a:ext cx="1735365" cy="614546"/>
          </a:xfrm>
          <a:prstGeom prst="rect">
            <a:avLst/>
          </a:prstGeom>
        </p:spPr>
        <p:txBody>
          <a:bodyPr spcFirstLastPara="1" wrap="square" lIns="91425" tIns="91425" rIns="91425" bIns="91425" anchor="ctr" anchorCtr="0">
            <a:noAutofit/>
          </a:bodyPr>
          <a:lst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a:lstStyle>
          <a:p>
            <a:pPr algn="ctr">
              <a:spcBef>
                <a:spcPts val="0"/>
              </a:spcBef>
            </a:pPr>
            <a:endParaRPr lang="en-US" sz="3000" dirty="0">
              <a:solidFill>
                <a:schemeClr val="tx1"/>
              </a:solidFill>
              <a:latin typeface="SVN-Notulen Serif Display XBold"/>
            </a:endParaRPr>
          </a:p>
        </p:txBody>
      </p:sp>
      <p:sp>
        <p:nvSpPr>
          <p:cNvPr id="31" name="Google Shape;1429;p66">
            <a:extLst>
              <a:ext uri="{FF2B5EF4-FFF2-40B4-BE49-F238E27FC236}">
                <a16:creationId xmlns:a16="http://schemas.microsoft.com/office/drawing/2014/main" id="{8DE5B539-2033-5375-E6D7-FBAEC37B9CF5}"/>
              </a:ext>
            </a:extLst>
          </p:cNvPr>
          <p:cNvSpPr txBox="1">
            <a:spLocks/>
          </p:cNvSpPr>
          <p:nvPr/>
        </p:nvSpPr>
        <p:spPr>
          <a:xfrm>
            <a:off x="7495764" y="4320466"/>
            <a:ext cx="2305500" cy="1112615"/>
          </a:xfrm>
          <a:prstGeom prst="rect">
            <a:avLst/>
          </a:prstGeom>
        </p:spPr>
        <p:txBody>
          <a:bodyPr spcFirstLastPara="1" wrap="square" lIns="91425" tIns="91425" rIns="91425" bIns="91425" anchor="ctr" anchorCtr="0">
            <a:noAutofit/>
          </a:bodyPr>
          <a:lst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a:lstStyle>
          <a:p>
            <a:pPr marL="342900" indent="-342900">
              <a:spcBef>
                <a:spcPts val="0"/>
              </a:spcBef>
              <a:buFont typeface="+mj-lt"/>
              <a:buAutoNum type="arabicPeriod"/>
            </a:pPr>
            <a:endParaRPr lang="en" sz="1400" dirty="0">
              <a:solidFill>
                <a:schemeClr val="tx1"/>
              </a:solidFill>
              <a:latin typeface="SVN-Notulen Serif Display XBold"/>
            </a:endParaRPr>
          </a:p>
        </p:txBody>
      </p:sp>
      <p:grpSp>
        <p:nvGrpSpPr>
          <p:cNvPr id="40" name="Nhóm 39">
            <a:extLst>
              <a:ext uri="{FF2B5EF4-FFF2-40B4-BE49-F238E27FC236}">
                <a16:creationId xmlns:a16="http://schemas.microsoft.com/office/drawing/2014/main" id="{2F6DE1D5-D4C2-4EDF-7B00-F3404C8F4606}"/>
              </a:ext>
            </a:extLst>
          </p:cNvPr>
          <p:cNvGrpSpPr/>
          <p:nvPr/>
        </p:nvGrpSpPr>
        <p:grpSpPr>
          <a:xfrm>
            <a:off x="4518795" y="1189325"/>
            <a:ext cx="3271760" cy="1870551"/>
            <a:chOff x="781604" y="860737"/>
            <a:chExt cx="3271760" cy="1870551"/>
          </a:xfrm>
        </p:grpSpPr>
        <p:sp>
          <p:nvSpPr>
            <p:cNvPr id="41" name="Hình chữ nhật 40">
              <a:extLst>
                <a:ext uri="{FF2B5EF4-FFF2-40B4-BE49-F238E27FC236}">
                  <a16:creationId xmlns:a16="http://schemas.microsoft.com/office/drawing/2014/main" id="{3DAE2010-0BC2-E772-80D7-83DA839188D5}"/>
                </a:ext>
              </a:extLst>
            </p:cNvPr>
            <p:cNvSpPr/>
            <p:nvPr/>
          </p:nvSpPr>
          <p:spPr>
            <a:xfrm>
              <a:off x="781604" y="931288"/>
              <a:ext cx="3240000" cy="1800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SVN-Notulen Serif Display XBold"/>
              </a:endParaRPr>
            </a:p>
          </p:txBody>
        </p:sp>
        <p:sp>
          <p:nvSpPr>
            <p:cNvPr id="42" name="Google Shape;1420;p66">
              <a:hlinkClick r:id="rId2" action="ppaction://hlinksldjump"/>
              <a:extLst>
                <a:ext uri="{FF2B5EF4-FFF2-40B4-BE49-F238E27FC236}">
                  <a16:creationId xmlns:a16="http://schemas.microsoft.com/office/drawing/2014/main" id="{BBE39E8E-E055-4817-F1AD-47FC4903F53C}"/>
                </a:ext>
              </a:extLst>
            </p:cNvPr>
            <p:cNvSpPr txBox="1">
              <a:spLocks/>
            </p:cNvSpPr>
            <p:nvPr/>
          </p:nvSpPr>
          <p:spPr>
            <a:xfrm>
              <a:off x="813364" y="860737"/>
              <a:ext cx="3240000" cy="614546"/>
            </a:xfrm>
            <a:prstGeom prst="rect">
              <a:avLst/>
            </a:prstGeom>
          </p:spPr>
          <p:txBody>
            <a:bodyPr spcFirstLastPara="1" wrap="square" lIns="91425" tIns="91425" rIns="91425" bIns="91425" anchor="ctr" anchorCtr="0">
              <a:noAutofit/>
            </a:bodyPr>
            <a:lst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a:lstStyle>
            <a:p>
              <a:pPr algn="ctr">
                <a:spcBef>
                  <a:spcPts val="0"/>
                </a:spcBef>
              </a:pPr>
              <a:r>
                <a:rPr lang="en-US" sz="3000" dirty="0">
                  <a:solidFill>
                    <a:schemeClr val="tx1"/>
                  </a:solidFill>
                  <a:latin typeface="SVN-Notulen Serif Display XBold"/>
                </a:rPr>
                <a:t>II. Thiết kế cấu trúc</a:t>
              </a:r>
            </a:p>
          </p:txBody>
        </p:sp>
        <p:sp>
          <p:nvSpPr>
            <p:cNvPr id="43" name="Google Shape;1421;p66">
              <a:extLst>
                <a:ext uri="{FF2B5EF4-FFF2-40B4-BE49-F238E27FC236}">
                  <a16:creationId xmlns:a16="http://schemas.microsoft.com/office/drawing/2014/main" id="{6C5D83C2-F846-43A2-870F-AC0939B9608D}"/>
                </a:ext>
              </a:extLst>
            </p:cNvPr>
            <p:cNvSpPr txBox="1">
              <a:spLocks/>
            </p:cNvSpPr>
            <p:nvPr/>
          </p:nvSpPr>
          <p:spPr>
            <a:xfrm>
              <a:off x="819197" y="1577570"/>
              <a:ext cx="3234167" cy="948382"/>
            </a:xfrm>
            <a:prstGeom prst="rect">
              <a:avLst/>
            </a:prstGeom>
          </p:spPr>
          <p:txBody>
            <a:bodyPr spcFirstLastPara="1" wrap="square" lIns="91425" tIns="91425" rIns="91425" bIns="91425" anchor="ctr" anchorCtr="0">
              <a:noAutofit/>
            </a:bodyPr>
            <a:lst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a:lstStyle>
            <a:p>
              <a:pPr marL="342900" indent="-342900">
                <a:spcBef>
                  <a:spcPts val="0"/>
                </a:spcBef>
                <a:buClr>
                  <a:schemeClr val="tx1"/>
                </a:buClr>
                <a:buFont typeface="+mj-lt"/>
                <a:buAutoNum type="arabicPeriod"/>
              </a:pPr>
              <a:r>
                <a:rPr lang="en-US" sz="1800" dirty="0">
                  <a:solidFill>
                    <a:schemeClr val="tx1">
                      <a:lumMod val="95000"/>
                      <a:lumOff val="5000"/>
                    </a:schemeClr>
                  </a:solidFill>
                  <a:latin typeface="SVN-Notulen Serif Display XBold"/>
                </a:rPr>
                <a:t>Các yêu cầu về thiết kế</a:t>
              </a:r>
            </a:p>
            <a:p>
              <a:pPr marL="342900" indent="-342900">
                <a:spcBef>
                  <a:spcPts val="0"/>
                </a:spcBef>
                <a:buClr>
                  <a:schemeClr val="tx1"/>
                </a:buClr>
                <a:buFont typeface="+mj-lt"/>
                <a:buAutoNum type="arabicPeriod"/>
              </a:pPr>
              <a:r>
                <a:rPr lang="en-US" sz="1800" dirty="0">
                  <a:solidFill>
                    <a:schemeClr val="tx1">
                      <a:lumMod val="95000"/>
                      <a:lumOff val="5000"/>
                    </a:schemeClr>
                  </a:solidFill>
                  <a:latin typeface="SVN-Notulen Serif Display XBold"/>
                </a:rPr>
                <a:t>Lựa chọn vật liệu và xây dựng hình hoạ</a:t>
              </a:r>
            </a:p>
            <a:p>
              <a:pPr marL="342900" indent="-342900">
                <a:spcBef>
                  <a:spcPts val="0"/>
                </a:spcBef>
                <a:buClr>
                  <a:schemeClr val="tx1"/>
                </a:buClr>
                <a:buFont typeface="+mj-lt"/>
                <a:buAutoNum type="arabicPeriod"/>
              </a:pPr>
              <a:r>
                <a:rPr lang="en-US" sz="1800" dirty="0">
                  <a:solidFill>
                    <a:schemeClr val="tx1">
                      <a:lumMod val="95000"/>
                      <a:lumOff val="5000"/>
                    </a:schemeClr>
                  </a:solidFill>
                  <a:latin typeface="SVN-Notulen Serif Display XBold"/>
                </a:rPr>
                <a:t>Mô phỏng</a:t>
              </a:r>
            </a:p>
            <a:p>
              <a:pPr marL="342900" indent="-342900">
                <a:spcBef>
                  <a:spcPts val="0"/>
                </a:spcBef>
                <a:buClr>
                  <a:schemeClr val="tx1"/>
                </a:buClr>
                <a:buFont typeface="+mj-lt"/>
                <a:buAutoNum type="arabicPeriod"/>
              </a:pPr>
              <a:r>
                <a:rPr lang="en-US" sz="1800" dirty="0">
                  <a:solidFill>
                    <a:schemeClr val="tx1">
                      <a:lumMod val="95000"/>
                      <a:lumOff val="5000"/>
                    </a:schemeClr>
                  </a:solidFill>
                  <a:latin typeface="SVN-Notulen Serif Display XBold"/>
                </a:rPr>
                <a:t>Kế quả và kết luận</a:t>
              </a:r>
            </a:p>
          </p:txBody>
        </p:sp>
      </p:grpSp>
      <p:grpSp>
        <p:nvGrpSpPr>
          <p:cNvPr id="44" name="Nhóm 43">
            <a:extLst>
              <a:ext uri="{FF2B5EF4-FFF2-40B4-BE49-F238E27FC236}">
                <a16:creationId xmlns:a16="http://schemas.microsoft.com/office/drawing/2014/main" id="{94D4AB3A-FFBD-8D4C-63C1-D76999613A4E}"/>
              </a:ext>
            </a:extLst>
          </p:cNvPr>
          <p:cNvGrpSpPr/>
          <p:nvPr/>
        </p:nvGrpSpPr>
        <p:grpSpPr>
          <a:xfrm>
            <a:off x="8517497" y="1259876"/>
            <a:ext cx="3285292" cy="1800000"/>
            <a:chOff x="758958" y="931288"/>
            <a:chExt cx="3285292" cy="1800000"/>
          </a:xfrm>
        </p:grpSpPr>
        <p:sp>
          <p:nvSpPr>
            <p:cNvPr id="45" name="Hình chữ nhật 44">
              <a:extLst>
                <a:ext uri="{FF2B5EF4-FFF2-40B4-BE49-F238E27FC236}">
                  <a16:creationId xmlns:a16="http://schemas.microsoft.com/office/drawing/2014/main" id="{B75A8A2C-0C48-E832-972C-A5DCAC913399}"/>
                </a:ext>
              </a:extLst>
            </p:cNvPr>
            <p:cNvSpPr/>
            <p:nvPr/>
          </p:nvSpPr>
          <p:spPr>
            <a:xfrm>
              <a:off x="781604" y="931288"/>
              <a:ext cx="3240000" cy="1800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SVN-Notulen Serif Display XBold"/>
              </a:endParaRPr>
            </a:p>
          </p:txBody>
        </p:sp>
        <p:sp>
          <p:nvSpPr>
            <p:cNvPr id="46" name="Google Shape;1420;p66">
              <a:hlinkClick r:id="rId2" action="ppaction://hlinksldjump"/>
              <a:extLst>
                <a:ext uri="{FF2B5EF4-FFF2-40B4-BE49-F238E27FC236}">
                  <a16:creationId xmlns:a16="http://schemas.microsoft.com/office/drawing/2014/main" id="{280A2B4C-8671-9A82-9124-2E196F4BF57C}"/>
                </a:ext>
              </a:extLst>
            </p:cNvPr>
            <p:cNvSpPr txBox="1">
              <a:spLocks/>
            </p:cNvSpPr>
            <p:nvPr/>
          </p:nvSpPr>
          <p:spPr>
            <a:xfrm>
              <a:off x="804250" y="1032999"/>
              <a:ext cx="3240000" cy="614546"/>
            </a:xfrm>
            <a:prstGeom prst="rect">
              <a:avLst/>
            </a:prstGeom>
          </p:spPr>
          <p:txBody>
            <a:bodyPr spcFirstLastPara="1" wrap="square" lIns="91425" tIns="91425" rIns="91425" bIns="91425" anchor="ctr" anchorCtr="0">
              <a:noAutofit/>
            </a:bodyPr>
            <a:lst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a:lstStyle>
            <a:p>
              <a:pPr algn="ctr">
                <a:spcBef>
                  <a:spcPts val="0"/>
                </a:spcBef>
              </a:pPr>
              <a:r>
                <a:rPr lang="en-US" sz="3000" dirty="0">
                  <a:solidFill>
                    <a:schemeClr val="tx1"/>
                  </a:solidFill>
                  <a:latin typeface="SVN-Notulen Serif Display XBold"/>
                </a:rPr>
                <a:t>III. Thiết kế </a:t>
              </a:r>
            </a:p>
            <a:p>
              <a:pPr algn="ctr">
                <a:spcBef>
                  <a:spcPts val="0"/>
                </a:spcBef>
              </a:pPr>
              <a:r>
                <a:rPr lang="en-US" sz="3000" dirty="0">
                  <a:solidFill>
                    <a:schemeClr val="tx1"/>
                  </a:solidFill>
                  <a:latin typeface="SVN-Notulen Serif Display XBold"/>
                </a:rPr>
                <a:t>cảm biến</a:t>
              </a:r>
            </a:p>
          </p:txBody>
        </p:sp>
        <p:sp>
          <p:nvSpPr>
            <p:cNvPr id="47" name="Google Shape;1421;p66">
              <a:extLst>
                <a:ext uri="{FF2B5EF4-FFF2-40B4-BE49-F238E27FC236}">
                  <a16:creationId xmlns:a16="http://schemas.microsoft.com/office/drawing/2014/main" id="{04E3AAA3-4C76-98E9-56F8-5156FBFE1022}"/>
                </a:ext>
              </a:extLst>
            </p:cNvPr>
            <p:cNvSpPr txBox="1">
              <a:spLocks/>
            </p:cNvSpPr>
            <p:nvPr/>
          </p:nvSpPr>
          <p:spPr>
            <a:xfrm>
              <a:off x="758958" y="1882143"/>
              <a:ext cx="3234167" cy="614547"/>
            </a:xfrm>
            <a:prstGeom prst="rect">
              <a:avLst/>
            </a:prstGeom>
          </p:spPr>
          <p:txBody>
            <a:bodyPr spcFirstLastPara="1" wrap="square" lIns="91425" tIns="91425" rIns="91425" bIns="91425" anchor="ctr" anchorCtr="0">
              <a:noAutofit/>
            </a:bodyPr>
            <a:lst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a:lstStyle>
            <a:p>
              <a:pPr marL="342900" indent="-342900">
                <a:spcBef>
                  <a:spcPts val="0"/>
                </a:spcBef>
                <a:buClr>
                  <a:schemeClr val="tx1"/>
                </a:buClr>
                <a:buFont typeface="+mj-lt"/>
                <a:buAutoNum type="arabicPeriod"/>
              </a:pPr>
              <a:r>
                <a:rPr lang="vi-VN" sz="1800" dirty="0">
                  <a:solidFill>
                    <a:schemeClr val="tx1">
                      <a:lumMod val="95000"/>
                      <a:lumOff val="5000"/>
                    </a:schemeClr>
                  </a:solidFill>
                  <a:latin typeface="SVN-Notulen Serif Display XBold" pitchFamily="50" charset="0"/>
                </a:rPr>
                <a:t>Tính năng của vệ tinh và chi tiết từng thông số cảm biến</a:t>
              </a:r>
            </a:p>
            <a:p>
              <a:pPr marL="342900" indent="-342900">
                <a:spcBef>
                  <a:spcPts val="0"/>
                </a:spcBef>
                <a:buClr>
                  <a:schemeClr val="tx1"/>
                </a:buClr>
                <a:buFont typeface="+mj-lt"/>
                <a:buAutoNum type="arabicPeriod"/>
              </a:pPr>
              <a:r>
                <a:rPr lang="vi-VN" sz="1800" dirty="0">
                  <a:solidFill>
                    <a:schemeClr val="tx1">
                      <a:lumMod val="95000"/>
                      <a:lumOff val="5000"/>
                    </a:schemeClr>
                  </a:solidFill>
                  <a:latin typeface="SVN-Notulen Serif Display XBold" pitchFamily="50" charset="0"/>
                </a:rPr>
                <a:t>Lưu đồ và </a:t>
              </a:r>
              <a:r>
                <a:rPr lang="vi-VN" sz="1800" dirty="0" err="1">
                  <a:solidFill>
                    <a:schemeClr val="tx1">
                      <a:lumMod val="95000"/>
                      <a:lumOff val="5000"/>
                    </a:schemeClr>
                  </a:solidFill>
                  <a:latin typeface="SVN-Notulen Serif Display XBold" pitchFamily="50" charset="0"/>
                </a:rPr>
                <a:t>code</a:t>
              </a:r>
              <a:r>
                <a:rPr lang="vi-VN" sz="1800" dirty="0">
                  <a:solidFill>
                    <a:schemeClr val="tx1">
                      <a:lumMod val="95000"/>
                      <a:lumOff val="5000"/>
                    </a:schemeClr>
                  </a:solidFill>
                  <a:latin typeface="SVN-Notulen Serif Display XBold" pitchFamily="50" charset="0"/>
                </a:rPr>
                <a:t> giả của mạch</a:t>
              </a:r>
            </a:p>
          </p:txBody>
        </p:sp>
      </p:grpSp>
      <p:grpSp>
        <p:nvGrpSpPr>
          <p:cNvPr id="52" name="Nhóm 51">
            <a:extLst>
              <a:ext uri="{FF2B5EF4-FFF2-40B4-BE49-F238E27FC236}">
                <a16:creationId xmlns:a16="http://schemas.microsoft.com/office/drawing/2014/main" id="{13C4E602-C6E5-8200-B08C-352FB00A9F84}"/>
              </a:ext>
            </a:extLst>
          </p:cNvPr>
          <p:cNvGrpSpPr/>
          <p:nvPr/>
        </p:nvGrpSpPr>
        <p:grpSpPr>
          <a:xfrm>
            <a:off x="520093" y="3886810"/>
            <a:ext cx="3240000" cy="1800000"/>
            <a:chOff x="781604" y="931288"/>
            <a:chExt cx="3240000" cy="1800000"/>
          </a:xfrm>
        </p:grpSpPr>
        <p:sp>
          <p:nvSpPr>
            <p:cNvPr id="53" name="Hình chữ nhật 52">
              <a:extLst>
                <a:ext uri="{FF2B5EF4-FFF2-40B4-BE49-F238E27FC236}">
                  <a16:creationId xmlns:a16="http://schemas.microsoft.com/office/drawing/2014/main" id="{8E9FE066-05EE-2112-9CDD-CB6881D6EF72}"/>
                </a:ext>
              </a:extLst>
            </p:cNvPr>
            <p:cNvSpPr/>
            <p:nvPr/>
          </p:nvSpPr>
          <p:spPr>
            <a:xfrm>
              <a:off x="781604" y="931288"/>
              <a:ext cx="3240000" cy="1800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SVN-Notulen Serif Display XBold"/>
              </a:endParaRPr>
            </a:p>
          </p:txBody>
        </p:sp>
        <p:sp>
          <p:nvSpPr>
            <p:cNvPr id="54" name="Google Shape;1420;p66">
              <a:hlinkClick r:id="rId2" action="ppaction://hlinksldjump"/>
              <a:extLst>
                <a:ext uri="{FF2B5EF4-FFF2-40B4-BE49-F238E27FC236}">
                  <a16:creationId xmlns:a16="http://schemas.microsoft.com/office/drawing/2014/main" id="{129BB25D-40BE-AC4F-BD1C-060BA983D64B}"/>
                </a:ext>
              </a:extLst>
            </p:cNvPr>
            <p:cNvSpPr txBox="1">
              <a:spLocks/>
            </p:cNvSpPr>
            <p:nvPr/>
          </p:nvSpPr>
          <p:spPr>
            <a:xfrm>
              <a:off x="781604" y="931288"/>
              <a:ext cx="3240000" cy="614546"/>
            </a:xfrm>
            <a:prstGeom prst="rect">
              <a:avLst/>
            </a:prstGeom>
          </p:spPr>
          <p:txBody>
            <a:bodyPr spcFirstLastPara="1" wrap="square" lIns="91425" tIns="91425" rIns="91425" bIns="91425" anchor="ctr" anchorCtr="0">
              <a:noAutofit/>
            </a:bodyPr>
            <a:lst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a:lstStyle>
            <a:p>
              <a:pPr algn="ctr">
                <a:spcBef>
                  <a:spcPts val="0"/>
                </a:spcBef>
              </a:pPr>
              <a:r>
                <a:rPr lang="en-US" sz="3000" dirty="0">
                  <a:solidFill>
                    <a:schemeClr val="tx1"/>
                  </a:solidFill>
                  <a:latin typeface="SVN-Notulen Serif Display XBold"/>
                </a:rPr>
                <a:t>VI. Kết quả</a:t>
              </a:r>
              <a:endParaRPr lang="vi-VN" sz="3000" dirty="0">
                <a:solidFill>
                  <a:schemeClr val="tx1"/>
                </a:solidFill>
                <a:latin typeface="SVN-Notulen Serif Display XBold" pitchFamily="50" charset="0"/>
              </a:endParaRPr>
            </a:p>
          </p:txBody>
        </p:sp>
        <p:sp>
          <p:nvSpPr>
            <p:cNvPr id="55" name="Google Shape;1421;p66">
              <a:extLst>
                <a:ext uri="{FF2B5EF4-FFF2-40B4-BE49-F238E27FC236}">
                  <a16:creationId xmlns:a16="http://schemas.microsoft.com/office/drawing/2014/main" id="{509FFD05-6972-74F7-8562-477CB49094AB}"/>
                </a:ext>
              </a:extLst>
            </p:cNvPr>
            <p:cNvSpPr txBox="1">
              <a:spLocks/>
            </p:cNvSpPr>
            <p:nvPr/>
          </p:nvSpPr>
          <p:spPr>
            <a:xfrm>
              <a:off x="781604" y="1749255"/>
              <a:ext cx="2613690" cy="614546"/>
            </a:xfrm>
            <a:prstGeom prst="rect">
              <a:avLst/>
            </a:prstGeom>
          </p:spPr>
          <p:txBody>
            <a:bodyPr spcFirstLastPara="1" wrap="square" lIns="91425" tIns="91425" rIns="91425" bIns="91425" anchor="ctr" anchorCtr="0">
              <a:noAutofit/>
            </a:bodyPr>
            <a:lst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a:lstStyle>
            <a:p>
              <a:pPr marL="342900" indent="-342900">
                <a:spcBef>
                  <a:spcPts val="0"/>
                </a:spcBef>
                <a:buClr>
                  <a:schemeClr val="tx1"/>
                </a:buClr>
                <a:buFont typeface="+mj-lt"/>
                <a:buAutoNum type="arabicPeriod"/>
              </a:pPr>
              <a:r>
                <a:rPr lang="vi-VN" sz="1800" dirty="0">
                  <a:solidFill>
                    <a:schemeClr val="tx1">
                      <a:lumMod val="95000"/>
                      <a:lumOff val="5000"/>
                    </a:schemeClr>
                  </a:solidFill>
                  <a:latin typeface="SVN-Notulen Serif Display XBold" pitchFamily="50" charset="0"/>
                </a:rPr>
                <a:t>Tiến trình dự án và đóng góp</a:t>
              </a:r>
            </a:p>
            <a:p>
              <a:pPr marL="342900" indent="-342900">
                <a:spcBef>
                  <a:spcPts val="0"/>
                </a:spcBef>
                <a:buClr>
                  <a:schemeClr val="tx1"/>
                </a:buClr>
                <a:buFont typeface="+mj-lt"/>
                <a:buAutoNum type="arabicPeriod"/>
              </a:pPr>
              <a:r>
                <a:rPr lang="vi-VN" sz="1800" dirty="0">
                  <a:solidFill>
                    <a:schemeClr val="tx1">
                      <a:lumMod val="95000"/>
                      <a:lumOff val="5000"/>
                    </a:schemeClr>
                  </a:solidFill>
                  <a:latin typeface="SVN-Notulen Serif Display XBold" pitchFamily="50" charset="0"/>
                </a:rPr>
                <a:t>Chi phí cho dự án</a:t>
              </a:r>
            </a:p>
            <a:p>
              <a:pPr marL="342900" indent="-342900">
                <a:spcBef>
                  <a:spcPts val="0"/>
                </a:spcBef>
                <a:buClr>
                  <a:schemeClr val="tx1"/>
                </a:buClr>
                <a:buFont typeface="+mj-lt"/>
                <a:buAutoNum type="arabicPeriod"/>
              </a:pPr>
              <a:r>
                <a:rPr lang="vi-VN" sz="1800" dirty="0">
                  <a:solidFill>
                    <a:schemeClr val="tx1">
                      <a:lumMod val="95000"/>
                      <a:lumOff val="5000"/>
                    </a:schemeClr>
                  </a:solidFill>
                  <a:latin typeface="SVN-Notulen Serif Display XBold" pitchFamily="50" charset="0"/>
                </a:rPr>
                <a:t>Kết luận về dự án</a:t>
              </a:r>
            </a:p>
          </p:txBody>
        </p:sp>
      </p:grpSp>
      <p:grpSp>
        <p:nvGrpSpPr>
          <p:cNvPr id="56" name="Nhóm 55">
            <a:extLst>
              <a:ext uri="{FF2B5EF4-FFF2-40B4-BE49-F238E27FC236}">
                <a16:creationId xmlns:a16="http://schemas.microsoft.com/office/drawing/2014/main" id="{604A7C45-AE4C-F155-B71E-7086A49118F7}"/>
              </a:ext>
            </a:extLst>
          </p:cNvPr>
          <p:cNvGrpSpPr/>
          <p:nvPr/>
        </p:nvGrpSpPr>
        <p:grpSpPr>
          <a:xfrm>
            <a:off x="4518795" y="3886810"/>
            <a:ext cx="3290399" cy="1800000"/>
            <a:chOff x="781604" y="931288"/>
            <a:chExt cx="3290399" cy="1800000"/>
          </a:xfrm>
        </p:grpSpPr>
        <p:sp>
          <p:nvSpPr>
            <p:cNvPr id="57" name="Hình chữ nhật 56">
              <a:extLst>
                <a:ext uri="{FF2B5EF4-FFF2-40B4-BE49-F238E27FC236}">
                  <a16:creationId xmlns:a16="http://schemas.microsoft.com/office/drawing/2014/main" id="{70336AA5-C8EA-9BE0-2A61-5B4EDAE08911}"/>
                </a:ext>
              </a:extLst>
            </p:cNvPr>
            <p:cNvSpPr/>
            <p:nvPr/>
          </p:nvSpPr>
          <p:spPr>
            <a:xfrm>
              <a:off x="781604" y="931288"/>
              <a:ext cx="3240000" cy="1800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SVN-Notulen Serif Display XBold"/>
              </a:endParaRPr>
            </a:p>
          </p:txBody>
        </p:sp>
        <p:sp>
          <p:nvSpPr>
            <p:cNvPr id="58" name="Google Shape;1420;p66">
              <a:hlinkClick r:id="rId2" action="ppaction://hlinksldjump"/>
              <a:extLst>
                <a:ext uri="{FF2B5EF4-FFF2-40B4-BE49-F238E27FC236}">
                  <a16:creationId xmlns:a16="http://schemas.microsoft.com/office/drawing/2014/main" id="{858C4927-5620-D97A-8466-8E4ADD6D8990}"/>
                </a:ext>
              </a:extLst>
            </p:cNvPr>
            <p:cNvSpPr txBox="1">
              <a:spLocks/>
            </p:cNvSpPr>
            <p:nvPr/>
          </p:nvSpPr>
          <p:spPr>
            <a:xfrm>
              <a:off x="806804" y="1046541"/>
              <a:ext cx="3240000" cy="763814"/>
            </a:xfrm>
            <a:prstGeom prst="rect">
              <a:avLst/>
            </a:prstGeom>
          </p:spPr>
          <p:txBody>
            <a:bodyPr spcFirstLastPara="1" wrap="square" lIns="91425" tIns="91425" rIns="91425" bIns="91425" anchor="ctr" anchorCtr="0">
              <a:noAutofit/>
            </a:bodyPr>
            <a:lst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a:lstStyle>
            <a:p>
              <a:pPr algn="ctr">
                <a:spcBef>
                  <a:spcPts val="0"/>
                </a:spcBef>
              </a:pPr>
              <a:r>
                <a:rPr lang="en-US" sz="3000" dirty="0">
                  <a:solidFill>
                    <a:schemeClr val="tx1"/>
                  </a:solidFill>
                  <a:latin typeface="SVN-Notulen Serif Display XBold"/>
                </a:rPr>
                <a:t>V. Kết quả </a:t>
              </a:r>
            </a:p>
            <a:p>
              <a:pPr algn="ctr">
                <a:spcBef>
                  <a:spcPts val="0"/>
                </a:spcBef>
              </a:pPr>
              <a:r>
                <a:rPr lang="en-US" sz="3000" dirty="0">
                  <a:solidFill>
                    <a:schemeClr val="tx1"/>
                  </a:solidFill>
                  <a:latin typeface="SVN-Notulen Serif Display XBold"/>
                </a:rPr>
                <a:t>sau khi thả</a:t>
              </a:r>
            </a:p>
          </p:txBody>
        </p:sp>
        <p:sp>
          <p:nvSpPr>
            <p:cNvPr id="59" name="Google Shape;1421;p66">
              <a:extLst>
                <a:ext uri="{FF2B5EF4-FFF2-40B4-BE49-F238E27FC236}">
                  <a16:creationId xmlns:a16="http://schemas.microsoft.com/office/drawing/2014/main" id="{04798EA0-623B-58FB-172E-1E41B88C8B78}"/>
                </a:ext>
              </a:extLst>
            </p:cNvPr>
            <p:cNvSpPr txBox="1">
              <a:spLocks/>
            </p:cNvSpPr>
            <p:nvPr/>
          </p:nvSpPr>
          <p:spPr>
            <a:xfrm>
              <a:off x="837836" y="2015254"/>
              <a:ext cx="3234167" cy="257406"/>
            </a:xfrm>
            <a:prstGeom prst="rect">
              <a:avLst/>
            </a:prstGeom>
          </p:spPr>
          <p:txBody>
            <a:bodyPr spcFirstLastPara="1" wrap="square" lIns="91425" tIns="91425" rIns="91425" bIns="91425" anchor="ctr" anchorCtr="0">
              <a:noAutofit/>
            </a:bodyPr>
            <a:lst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a:lstStyle>
            <a:p>
              <a:pPr marL="342900" indent="-342900">
                <a:spcBef>
                  <a:spcPts val="0"/>
                </a:spcBef>
                <a:buClr>
                  <a:schemeClr val="tx1"/>
                </a:buClr>
                <a:buFont typeface="+mj-lt"/>
                <a:buAutoNum type="arabicPeriod"/>
              </a:pPr>
              <a:r>
                <a:rPr lang="en-US" sz="1800" dirty="0">
                  <a:solidFill>
                    <a:schemeClr val="tx1">
                      <a:lumMod val="95000"/>
                      <a:lumOff val="5000"/>
                    </a:schemeClr>
                  </a:solidFill>
                  <a:latin typeface="SVN-Notulen Serif Display XBold"/>
                </a:rPr>
                <a:t>Dữ liệu</a:t>
              </a:r>
            </a:p>
          </p:txBody>
        </p:sp>
      </p:grpSp>
      <p:grpSp>
        <p:nvGrpSpPr>
          <p:cNvPr id="60" name="Nhóm 59">
            <a:extLst>
              <a:ext uri="{FF2B5EF4-FFF2-40B4-BE49-F238E27FC236}">
                <a16:creationId xmlns:a16="http://schemas.microsoft.com/office/drawing/2014/main" id="{E216242C-81C9-1B33-8CF7-70EF2E118C5D}"/>
              </a:ext>
            </a:extLst>
          </p:cNvPr>
          <p:cNvGrpSpPr/>
          <p:nvPr/>
        </p:nvGrpSpPr>
        <p:grpSpPr>
          <a:xfrm>
            <a:off x="8517497" y="3886810"/>
            <a:ext cx="3262646" cy="1800000"/>
            <a:chOff x="758958" y="931288"/>
            <a:chExt cx="3262646" cy="1800000"/>
          </a:xfrm>
        </p:grpSpPr>
        <p:sp>
          <p:nvSpPr>
            <p:cNvPr id="61" name="Hình chữ nhật 60">
              <a:extLst>
                <a:ext uri="{FF2B5EF4-FFF2-40B4-BE49-F238E27FC236}">
                  <a16:creationId xmlns:a16="http://schemas.microsoft.com/office/drawing/2014/main" id="{8EE3FF4A-DBC2-C633-625B-AD597F830FA2}"/>
                </a:ext>
              </a:extLst>
            </p:cNvPr>
            <p:cNvSpPr/>
            <p:nvPr/>
          </p:nvSpPr>
          <p:spPr>
            <a:xfrm>
              <a:off x="781604" y="931288"/>
              <a:ext cx="3240000" cy="1800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SVN-Notulen Serif Display XBold"/>
              </a:endParaRPr>
            </a:p>
          </p:txBody>
        </p:sp>
        <p:sp>
          <p:nvSpPr>
            <p:cNvPr id="62" name="Google Shape;1420;p66">
              <a:hlinkClick r:id="rId2" action="ppaction://hlinksldjump"/>
              <a:extLst>
                <a:ext uri="{FF2B5EF4-FFF2-40B4-BE49-F238E27FC236}">
                  <a16:creationId xmlns:a16="http://schemas.microsoft.com/office/drawing/2014/main" id="{6B4ADAF3-F47D-D7FE-A0D5-7A6D548954F6}"/>
                </a:ext>
              </a:extLst>
            </p:cNvPr>
            <p:cNvSpPr txBox="1">
              <a:spLocks/>
            </p:cNvSpPr>
            <p:nvPr/>
          </p:nvSpPr>
          <p:spPr>
            <a:xfrm>
              <a:off x="781604" y="936761"/>
              <a:ext cx="3240000" cy="614546"/>
            </a:xfrm>
            <a:prstGeom prst="rect">
              <a:avLst/>
            </a:prstGeom>
          </p:spPr>
          <p:txBody>
            <a:bodyPr spcFirstLastPara="1" wrap="square" lIns="91425" tIns="91425" rIns="91425" bIns="91425" anchor="ctr" anchorCtr="0">
              <a:noAutofit/>
            </a:bodyPr>
            <a:lst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a:lstStyle>
            <a:p>
              <a:pPr algn="ctr">
                <a:spcBef>
                  <a:spcPts val="0"/>
                </a:spcBef>
              </a:pPr>
              <a:r>
                <a:rPr lang="vi-VN" sz="3000" dirty="0">
                  <a:solidFill>
                    <a:schemeClr val="tx1"/>
                  </a:solidFill>
                  <a:latin typeface="SVN-Notulen Serif Display XBold" pitchFamily="50" charset="0"/>
                </a:rPr>
                <a:t>IV. Cơ chế thả dù</a:t>
              </a:r>
            </a:p>
          </p:txBody>
        </p:sp>
        <p:sp>
          <p:nvSpPr>
            <p:cNvPr id="63" name="Google Shape;1421;p66">
              <a:extLst>
                <a:ext uri="{FF2B5EF4-FFF2-40B4-BE49-F238E27FC236}">
                  <a16:creationId xmlns:a16="http://schemas.microsoft.com/office/drawing/2014/main" id="{7D1CED8A-68BB-0DC8-7AB4-D1A35E54F8F3}"/>
                </a:ext>
              </a:extLst>
            </p:cNvPr>
            <p:cNvSpPr txBox="1">
              <a:spLocks/>
            </p:cNvSpPr>
            <p:nvPr/>
          </p:nvSpPr>
          <p:spPr>
            <a:xfrm>
              <a:off x="758958" y="1749256"/>
              <a:ext cx="3234167" cy="399282"/>
            </a:xfrm>
            <a:prstGeom prst="rect">
              <a:avLst/>
            </a:prstGeom>
          </p:spPr>
          <p:txBody>
            <a:bodyPr spcFirstLastPara="1" wrap="square" lIns="91425" tIns="91425" rIns="91425" bIns="91425" anchor="ctr" anchorCtr="0">
              <a:noAutofit/>
            </a:bodyPr>
            <a:lst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a:lstStyle>
            <a:p>
              <a:pPr marL="342900" indent="-342900">
                <a:spcBef>
                  <a:spcPts val="0"/>
                </a:spcBef>
                <a:buClr>
                  <a:schemeClr val="tx1"/>
                </a:buClr>
                <a:buFont typeface="+mj-lt"/>
                <a:buAutoNum type="arabicPeriod"/>
              </a:pPr>
              <a:r>
                <a:rPr lang="vi-VN" sz="1800" dirty="0">
                  <a:solidFill>
                    <a:schemeClr val="tx1">
                      <a:lumMod val="95000"/>
                      <a:lumOff val="5000"/>
                    </a:schemeClr>
                  </a:solidFill>
                  <a:latin typeface="SVN-Notulen Serif Display XBold" pitchFamily="50" charset="0"/>
                </a:rPr>
                <a:t>Cơ sở lý thuyết</a:t>
              </a:r>
            </a:p>
            <a:p>
              <a:pPr marL="342900" indent="-342900">
                <a:spcBef>
                  <a:spcPts val="0"/>
                </a:spcBef>
                <a:buClr>
                  <a:schemeClr val="tx1"/>
                </a:buClr>
                <a:buFont typeface="+mj-lt"/>
                <a:buAutoNum type="arabicPeriod"/>
              </a:pPr>
              <a:r>
                <a:rPr lang="vi-VN" sz="1800" dirty="0">
                  <a:solidFill>
                    <a:schemeClr val="tx1">
                      <a:lumMod val="95000"/>
                      <a:lumOff val="5000"/>
                    </a:schemeClr>
                  </a:solidFill>
                  <a:latin typeface="SVN-Notulen Serif Display XBold" pitchFamily="50" charset="0"/>
                </a:rPr>
                <a:t>Thiết kế cơ chế thả dù</a:t>
              </a:r>
            </a:p>
          </p:txBody>
        </p:sp>
      </p:grpSp>
      <p:cxnSp>
        <p:nvCxnSpPr>
          <p:cNvPr id="66" name="Đường kết nối Mũi tên Thẳng 65">
            <a:extLst>
              <a:ext uri="{FF2B5EF4-FFF2-40B4-BE49-F238E27FC236}">
                <a16:creationId xmlns:a16="http://schemas.microsoft.com/office/drawing/2014/main" id="{2F3C6062-66AA-9A69-9192-0E37D0E981C5}"/>
              </a:ext>
            </a:extLst>
          </p:cNvPr>
          <p:cNvCxnSpPr>
            <a:stCxn id="33" idx="3"/>
            <a:endCxn id="41" idx="1"/>
          </p:cNvCxnSpPr>
          <p:nvPr/>
        </p:nvCxnSpPr>
        <p:spPr>
          <a:xfrm>
            <a:off x="3760093" y="2159876"/>
            <a:ext cx="758702" cy="0"/>
          </a:xfrm>
          <a:prstGeom prst="straightConnector1">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68" name="Đường kết nối Mũi tên Thẳng 67">
            <a:extLst>
              <a:ext uri="{FF2B5EF4-FFF2-40B4-BE49-F238E27FC236}">
                <a16:creationId xmlns:a16="http://schemas.microsoft.com/office/drawing/2014/main" id="{C45DC5E2-80BA-633B-51FE-01E151FE1383}"/>
              </a:ext>
            </a:extLst>
          </p:cNvPr>
          <p:cNvCxnSpPr>
            <a:stCxn id="41" idx="3"/>
            <a:endCxn id="45" idx="1"/>
          </p:cNvCxnSpPr>
          <p:nvPr/>
        </p:nvCxnSpPr>
        <p:spPr>
          <a:xfrm>
            <a:off x="7758795" y="2159876"/>
            <a:ext cx="781348" cy="0"/>
          </a:xfrm>
          <a:prstGeom prst="straightConnector1">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2" name="Đường kết nối Mũi tên Thẳng 71">
            <a:extLst>
              <a:ext uri="{FF2B5EF4-FFF2-40B4-BE49-F238E27FC236}">
                <a16:creationId xmlns:a16="http://schemas.microsoft.com/office/drawing/2014/main" id="{0C000C44-9356-150C-526F-9D23FDF74416}"/>
              </a:ext>
            </a:extLst>
          </p:cNvPr>
          <p:cNvCxnSpPr>
            <a:stCxn id="45" idx="2"/>
            <a:endCxn id="61" idx="0"/>
          </p:cNvCxnSpPr>
          <p:nvPr/>
        </p:nvCxnSpPr>
        <p:spPr>
          <a:xfrm>
            <a:off x="10160143" y="3059876"/>
            <a:ext cx="0" cy="826934"/>
          </a:xfrm>
          <a:prstGeom prst="straightConnector1">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6" name="Đường kết nối Mũi tên Thẳng 75">
            <a:extLst>
              <a:ext uri="{FF2B5EF4-FFF2-40B4-BE49-F238E27FC236}">
                <a16:creationId xmlns:a16="http://schemas.microsoft.com/office/drawing/2014/main" id="{CB8E6352-F69A-5678-E403-200CC4CA38B5}"/>
              </a:ext>
            </a:extLst>
          </p:cNvPr>
          <p:cNvCxnSpPr>
            <a:stCxn id="61" idx="1"/>
            <a:endCxn id="57" idx="3"/>
          </p:cNvCxnSpPr>
          <p:nvPr/>
        </p:nvCxnSpPr>
        <p:spPr>
          <a:xfrm flipH="1">
            <a:off x="7758795" y="4786810"/>
            <a:ext cx="781348" cy="0"/>
          </a:xfrm>
          <a:prstGeom prst="straightConnector1">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0" name="Đường kết nối Mũi tên Thẳng 79">
            <a:extLst>
              <a:ext uri="{FF2B5EF4-FFF2-40B4-BE49-F238E27FC236}">
                <a16:creationId xmlns:a16="http://schemas.microsoft.com/office/drawing/2014/main" id="{4B804B11-F8D8-0F31-5882-DF8AC34B2DCD}"/>
              </a:ext>
            </a:extLst>
          </p:cNvPr>
          <p:cNvCxnSpPr>
            <a:stCxn id="57" idx="1"/>
            <a:endCxn id="53" idx="3"/>
          </p:cNvCxnSpPr>
          <p:nvPr/>
        </p:nvCxnSpPr>
        <p:spPr>
          <a:xfrm flipH="1">
            <a:off x="3760093" y="4786810"/>
            <a:ext cx="758702" cy="0"/>
          </a:xfrm>
          <a:prstGeom prst="straightConnector1">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81" name="Hình ảnh 80" descr="Ảnh có chứa biểu tượng, Đồ họa, phim hoạt hình, hình mẫu&#10;&#10;Mô tả được tạo tự động">
            <a:extLst>
              <a:ext uri="{FF2B5EF4-FFF2-40B4-BE49-F238E27FC236}">
                <a16:creationId xmlns:a16="http://schemas.microsoft.com/office/drawing/2014/main" id="{21749EFB-A861-8A52-78DF-ED7B4F17C37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092332" y="314659"/>
            <a:ext cx="801724" cy="801531"/>
          </a:xfrm>
          <a:prstGeom prst="rect">
            <a:avLst/>
          </a:prstGeom>
        </p:spPr>
      </p:pic>
      <p:pic>
        <p:nvPicPr>
          <p:cNvPr id="82" name="Hình ảnh 81" descr="Ảnh có chứa vòng tròn, Phông chữ, biểu tượng, Đồ họa&#10;&#10;Mô tả được tạo tự động">
            <a:extLst>
              <a:ext uri="{FF2B5EF4-FFF2-40B4-BE49-F238E27FC236}">
                <a16:creationId xmlns:a16="http://schemas.microsoft.com/office/drawing/2014/main" id="{3BB4D293-85C5-3C98-CC6D-44C40F16EB0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956489" y="260995"/>
            <a:ext cx="801531" cy="801531"/>
          </a:xfrm>
          <a:prstGeom prst="rect">
            <a:avLst/>
          </a:prstGeom>
        </p:spPr>
      </p:pic>
    </p:spTree>
    <p:extLst>
      <p:ext uri="{BB962C8B-B14F-4D97-AF65-F5344CB8AC3E}">
        <p14:creationId xmlns:p14="http://schemas.microsoft.com/office/powerpoint/2010/main" val="26377422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000"/>
                                        <p:tgtEl>
                                          <p:spTgt spid="26"/>
                                        </p:tgtEl>
                                      </p:cBhvr>
                                    </p:animEffect>
                                  </p:childTnLst>
                                </p:cTn>
                              </p:par>
                              <p:par>
                                <p:cTn id="8" presetID="10" presetClass="entr" presetSubtype="0" fill="hold"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fade">
                                      <p:cBhvr>
                                        <p:cTn id="10" dur="1000"/>
                                        <p:tgtEl>
                                          <p:spTgt spid="28"/>
                                        </p:tgtEl>
                                      </p:cBhvr>
                                    </p:animEffect>
                                  </p:childTnLst>
                                </p:cTn>
                              </p:par>
                              <p:par>
                                <p:cTn id="11" presetID="10" presetClass="entr" presetSubtype="0" fill="hold" nodeType="withEffect">
                                  <p:stCondLst>
                                    <p:cond delay="0"/>
                                  </p:stCondLst>
                                  <p:childTnLst>
                                    <p:set>
                                      <p:cBhvr>
                                        <p:cTn id="12" dur="1" fill="hold">
                                          <p:stCondLst>
                                            <p:cond delay="0"/>
                                          </p:stCondLst>
                                        </p:cTn>
                                        <p:tgtEl>
                                          <p:spTgt spid="29"/>
                                        </p:tgtEl>
                                        <p:attrNameLst>
                                          <p:attrName>style.visibility</p:attrName>
                                        </p:attrNameLst>
                                      </p:cBhvr>
                                      <p:to>
                                        <p:strVal val="visible"/>
                                      </p:to>
                                    </p:set>
                                    <p:animEffect transition="in" filter="fade">
                                      <p:cBhvr>
                                        <p:cTn id="13" dur="1000"/>
                                        <p:tgtEl>
                                          <p:spTgt spid="29"/>
                                        </p:tgtEl>
                                      </p:cBhvr>
                                    </p:animEffect>
                                  </p:childTnLst>
                                </p:cTn>
                              </p:par>
                              <p:par>
                                <p:cTn id="14" presetID="10" presetClass="entr" presetSubtype="0" fill="hold" nodeType="withEffect">
                                  <p:stCondLst>
                                    <p:cond delay="0"/>
                                  </p:stCondLst>
                                  <p:childTnLst>
                                    <p:set>
                                      <p:cBhvr>
                                        <p:cTn id="15" dur="1" fill="hold">
                                          <p:stCondLst>
                                            <p:cond delay="0"/>
                                          </p:stCondLst>
                                        </p:cTn>
                                        <p:tgtEl>
                                          <p:spTgt spid="31"/>
                                        </p:tgtEl>
                                        <p:attrNameLst>
                                          <p:attrName>style.visibility</p:attrName>
                                        </p:attrNameLst>
                                      </p:cBhvr>
                                      <p:to>
                                        <p:strVal val="visible"/>
                                      </p:to>
                                    </p:set>
                                    <p:animEffect transition="in" filter="fade">
                                      <p:cBhvr>
                                        <p:cTn id="16" dur="10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Hộp Văn bản 2">
            <a:extLst>
              <a:ext uri="{FF2B5EF4-FFF2-40B4-BE49-F238E27FC236}">
                <a16:creationId xmlns:a16="http://schemas.microsoft.com/office/drawing/2014/main" id="{C46A7C80-7878-5D94-8E3D-FF1749E126A1}"/>
              </a:ext>
            </a:extLst>
          </p:cNvPr>
          <p:cNvSpPr txBox="1"/>
          <p:nvPr/>
        </p:nvSpPr>
        <p:spPr>
          <a:xfrm>
            <a:off x="247650" y="253484"/>
            <a:ext cx="2581275" cy="523220"/>
          </a:xfrm>
          <a:prstGeom prst="rect">
            <a:avLst/>
          </a:prstGeom>
          <a:ln>
            <a:noFill/>
          </a:ln>
        </p:spPr>
        <p:style>
          <a:lnRef idx="2">
            <a:schemeClr val="dk1"/>
          </a:lnRef>
          <a:fillRef idx="1">
            <a:schemeClr val="lt1"/>
          </a:fillRef>
          <a:effectRef idx="0">
            <a:schemeClr val="dk1"/>
          </a:effectRef>
          <a:fontRef idx="minor">
            <a:schemeClr val="dk1"/>
          </a:fontRef>
        </p:style>
        <p:txBody>
          <a:bodyPr wrap="square">
            <a:spAutoFit/>
          </a:bodyPr>
          <a:lstStyle/>
          <a:p>
            <a:pPr marL="0" lvl="0" indent="0" algn="ctr" rtl="0">
              <a:spcBef>
                <a:spcPts val="0"/>
              </a:spcBef>
              <a:spcAft>
                <a:spcPts val="0"/>
              </a:spcAft>
              <a:buNone/>
            </a:pPr>
            <a:r>
              <a:rPr lang="en-US" sz="2800" dirty="0">
                <a:latin typeface="SVN-Notulen Serif Display XBold" pitchFamily="50" charset="0"/>
              </a:rPr>
              <a:t>03. Mô phỏng</a:t>
            </a:r>
            <a:endParaRPr lang="en" sz="2800" dirty="0">
              <a:latin typeface="SVN-Notulen Serif Display XBold" pitchFamily="50" charset="0"/>
            </a:endParaRPr>
          </a:p>
        </p:txBody>
      </p:sp>
      <p:cxnSp>
        <p:nvCxnSpPr>
          <p:cNvPr id="9" name="Google Shape;1970;p90">
            <a:extLst>
              <a:ext uri="{FF2B5EF4-FFF2-40B4-BE49-F238E27FC236}">
                <a16:creationId xmlns:a16="http://schemas.microsoft.com/office/drawing/2014/main" id="{84CF9AD5-88F3-879B-4A11-824FABC04670}"/>
              </a:ext>
            </a:extLst>
          </p:cNvPr>
          <p:cNvCxnSpPr>
            <a:cxnSpLocks/>
          </p:cNvCxnSpPr>
          <p:nvPr/>
        </p:nvCxnSpPr>
        <p:spPr>
          <a:xfrm>
            <a:off x="3886196" y="3095996"/>
            <a:ext cx="431245" cy="0"/>
          </a:xfrm>
          <a:prstGeom prst="straightConnector1">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cxnSp>
      <p:cxnSp>
        <p:nvCxnSpPr>
          <p:cNvPr id="10" name="Google Shape;1971;p90">
            <a:extLst>
              <a:ext uri="{FF2B5EF4-FFF2-40B4-BE49-F238E27FC236}">
                <a16:creationId xmlns:a16="http://schemas.microsoft.com/office/drawing/2014/main" id="{81763F3E-12BF-71EF-6343-0BA2C8E9CF25}"/>
              </a:ext>
            </a:extLst>
          </p:cNvPr>
          <p:cNvCxnSpPr>
            <a:cxnSpLocks/>
          </p:cNvCxnSpPr>
          <p:nvPr/>
        </p:nvCxnSpPr>
        <p:spPr>
          <a:xfrm>
            <a:off x="5920041" y="3095996"/>
            <a:ext cx="431245" cy="0"/>
          </a:xfrm>
          <a:prstGeom prst="straightConnector1">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cxnSp>
      <p:cxnSp>
        <p:nvCxnSpPr>
          <p:cNvPr id="11" name="Google Shape;1972;p90">
            <a:extLst>
              <a:ext uri="{FF2B5EF4-FFF2-40B4-BE49-F238E27FC236}">
                <a16:creationId xmlns:a16="http://schemas.microsoft.com/office/drawing/2014/main" id="{852558B1-0FED-862A-75C2-0116B281A018}"/>
              </a:ext>
            </a:extLst>
          </p:cNvPr>
          <p:cNvCxnSpPr>
            <a:cxnSpLocks/>
          </p:cNvCxnSpPr>
          <p:nvPr/>
        </p:nvCxnSpPr>
        <p:spPr>
          <a:xfrm>
            <a:off x="7953886" y="3095996"/>
            <a:ext cx="431246" cy="0"/>
          </a:xfrm>
          <a:prstGeom prst="straightConnector1">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cxnSp>
      <p:pic>
        <p:nvPicPr>
          <p:cNvPr id="23" name="Hình ảnh 22" descr="Ảnh có chứa biểu tượng, Đồ họa, phim hoạt hình, hình mẫu&#10;&#10;Mô tả được tạo tự động">
            <a:extLst>
              <a:ext uri="{FF2B5EF4-FFF2-40B4-BE49-F238E27FC236}">
                <a16:creationId xmlns:a16="http://schemas.microsoft.com/office/drawing/2014/main" id="{77F1EE5E-C1F1-19D9-F91A-0487A0782E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23575" y="314659"/>
            <a:ext cx="801724" cy="801531"/>
          </a:xfrm>
          <a:prstGeom prst="rect">
            <a:avLst/>
          </a:prstGeom>
        </p:spPr>
      </p:pic>
      <p:pic>
        <p:nvPicPr>
          <p:cNvPr id="24" name="Hình ảnh 23" descr="Ảnh có chứa vòng tròn, Phông chữ, biểu tượng, Đồ họa&#10;&#10;Mô tả được tạo tự động">
            <a:extLst>
              <a:ext uri="{FF2B5EF4-FFF2-40B4-BE49-F238E27FC236}">
                <a16:creationId xmlns:a16="http://schemas.microsoft.com/office/drawing/2014/main" id="{A4206B5D-D2B5-67C3-DC15-C68F654E02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87732" y="260995"/>
            <a:ext cx="801531" cy="801531"/>
          </a:xfrm>
          <a:prstGeom prst="rect">
            <a:avLst/>
          </a:prstGeom>
        </p:spPr>
      </p:pic>
      <p:sp>
        <p:nvSpPr>
          <p:cNvPr id="1939" name="Google Shape;1939;p90"/>
          <p:cNvSpPr txBox="1">
            <a:spLocks/>
          </p:cNvSpPr>
          <p:nvPr/>
        </p:nvSpPr>
        <p:spPr>
          <a:xfrm>
            <a:off x="771532" y="830099"/>
            <a:ext cx="2362193" cy="572700"/>
          </a:xfrm>
          <a:prstGeom prst="rect">
            <a:avLst/>
          </a:prstGeom>
        </p:spPr>
        <p:txBody>
          <a:bodyPr spcFirstLastPara="1" wrap="square" lIns="91425" tIns="91425" rIns="91425" bIns="91425" anchor="ctr" anchorCtr="0">
            <a:noAutofit/>
          </a:bodyPr>
          <a:lst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a:lstStyle>
          <a:p>
            <a:pPr algn="ctr"/>
            <a:r>
              <a:rPr lang="en-US" sz="1800" dirty="0">
                <a:solidFill>
                  <a:schemeClr val="tx1">
                    <a:lumMod val="95000"/>
                    <a:lumOff val="5000"/>
                  </a:schemeClr>
                </a:solidFill>
                <a:latin typeface="SVN-Notulen Serif Display XBold" pitchFamily="50" charset="0"/>
              </a:rPr>
              <a:t>Phân tích chuyển vị</a:t>
            </a:r>
          </a:p>
        </p:txBody>
      </p:sp>
      <p:pic>
        <p:nvPicPr>
          <p:cNvPr id="12" name="Hình ảnh 11">
            <a:extLst>
              <a:ext uri="{FF2B5EF4-FFF2-40B4-BE49-F238E27FC236}">
                <a16:creationId xmlns:a16="http://schemas.microsoft.com/office/drawing/2014/main" id="{A195A291-FD69-9B51-A581-9FF153BD044C}"/>
              </a:ext>
            </a:extLst>
          </p:cNvPr>
          <p:cNvPicPr>
            <a:picLocks noChangeAspect="1"/>
          </p:cNvPicPr>
          <p:nvPr/>
        </p:nvPicPr>
        <p:blipFill>
          <a:blip r:embed="rId4"/>
          <a:stretch>
            <a:fillRect/>
          </a:stretch>
        </p:blipFill>
        <p:spPr>
          <a:xfrm>
            <a:off x="704315" y="2257798"/>
            <a:ext cx="5363110" cy="3008411"/>
          </a:xfrm>
          <a:prstGeom prst="rect">
            <a:avLst/>
          </a:prstGeom>
        </p:spPr>
      </p:pic>
      <p:pic>
        <p:nvPicPr>
          <p:cNvPr id="16" name="Hình ảnh 15">
            <a:extLst>
              <a:ext uri="{FF2B5EF4-FFF2-40B4-BE49-F238E27FC236}">
                <a16:creationId xmlns:a16="http://schemas.microsoft.com/office/drawing/2014/main" id="{2BBEA196-CC2A-5AE0-8310-F25688E2F117}"/>
              </a:ext>
            </a:extLst>
          </p:cNvPr>
          <p:cNvPicPr>
            <a:picLocks noChangeAspect="1"/>
          </p:cNvPicPr>
          <p:nvPr/>
        </p:nvPicPr>
        <p:blipFill>
          <a:blip r:embed="rId5"/>
          <a:stretch>
            <a:fillRect/>
          </a:stretch>
        </p:blipFill>
        <p:spPr>
          <a:xfrm>
            <a:off x="6233574" y="2257798"/>
            <a:ext cx="5505831" cy="3008411"/>
          </a:xfrm>
          <a:prstGeom prst="rect">
            <a:avLst/>
          </a:prstGeom>
        </p:spPr>
      </p:pic>
    </p:spTree>
    <p:extLst>
      <p:ext uri="{BB962C8B-B14F-4D97-AF65-F5344CB8AC3E}">
        <p14:creationId xmlns:p14="http://schemas.microsoft.com/office/powerpoint/2010/main" val="40314334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Hộp Văn bản 2">
            <a:extLst>
              <a:ext uri="{FF2B5EF4-FFF2-40B4-BE49-F238E27FC236}">
                <a16:creationId xmlns:a16="http://schemas.microsoft.com/office/drawing/2014/main" id="{C46A7C80-7878-5D94-8E3D-FF1749E126A1}"/>
              </a:ext>
            </a:extLst>
          </p:cNvPr>
          <p:cNvSpPr txBox="1"/>
          <p:nvPr/>
        </p:nvSpPr>
        <p:spPr>
          <a:xfrm>
            <a:off x="247650" y="253484"/>
            <a:ext cx="2581275" cy="523220"/>
          </a:xfrm>
          <a:prstGeom prst="rect">
            <a:avLst/>
          </a:prstGeom>
          <a:ln>
            <a:noFill/>
          </a:ln>
        </p:spPr>
        <p:style>
          <a:lnRef idx="2">
            <a:schemeClr val="dk1"/>
          </a:lnRef>
          <a:fillRef idx="1">
            <a:schemeClr val="lt1"/>
          </a:fillRef>
          <a:effectRef idx="0">
            <a:schemeClr val="dk1"/>
          </a:effectRef>
          <a:fontRef idx="minor">
            <a:schemeClr val="dk1"/>
          </a:fontRef>
        </p:style>
        <p:txBody>
          <a:bodyPr wrap="square">
            <a:spAutoFit/>
          </a:bodyPr>
          <a:lstStyle/>
          <a:p>
            <a:pPr marL="0" lvl="0" indent="0" algn="ctr" rtl="0">
              <a:spcBef>
                <a:spcPts val="0"/>
              </a:spcBef>
              <a:spcAft>
                <a:spcPts val="0"/>
              </a:spcAft>
              <a:buNone/>
            </a:pPr>
            <a:r>
              <a:rPr lang="en-US" sz="2800" dirty="0">
                <a:latin typeface="SVN-Notulen Serif Display XBold" pitchFamily="50" charset="0"/>
              </a:rPr>
              <a:t>03. Mô phỏng</a:t>
            </a:r>
            <a:endParaRPr lang="en" sz="2800" dirty="0">
              <a:latin typeface="SVN-Notulen Serif Display XBold" pitchFamily="50" charset="0"/>
            </a:endParaRPr>
          </a:p>
        </p:txBody>
      </p:sp>
      <p:pic>
        <p:nvPicPr>
          <p:cNvPr id="23" name="Hình ảnh 22" descr="Ảnh có chứa biểu tượng, Đồ họa, phim hoạt hình, hình mẫu&#10;&#10;Mô tả được tạo tự động">
            <a:extLst>
              <a:ext uri="{FF2B5EF4-FFF2-40B4-BE49-F238E27FC236}">
                <a16:creationId xmlns:a16="http://schemas.microsoft.com/office/drawing/2014/main" id="{77F1EE5E-C1F1-19D9-F91A-0487A0782E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23575" y="314659"/>
            <a:ext cx="801724" cy="801531"/>
          </a:xfrm>
          <a:prstGeom prst="rect">
            <a:avLst/>
          </a:prstGeom>
        </p:spPr>
      </p:pic>
      <p:pic>
        <p:nvPicPr>
          <p:cNvPr id="24" name="Hình ảnh 23" descr="Ảnh có chứa vòng tròn, Phông chữ, biểu tượng, Đồ họa&#10;&#10;Mô tả được tạo tự động">
            <a:extLst>
              <a:ext uri="{FF2B5EF4-FFF2-40B4-BE49-F238E27FC236}">
                <a16:creationId xmlns:a16="http://schemas.microsoft.com/office/drawing/2014/main" id="{A4206B5D-D2B5-67C3-DC15-C68F654E02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87732" y="260995"/>
            <a:ext cx="801531" cy="801531"/>
          </a:xfrm>
          <a:prstGeom prst="rect">
            <a:avLst/>
          </a:prstGeom>
        </p:spPr>
      </p:pic>
      <p:sp>
        <p:nvSpPr>
          <p:cNvPr id="1939" name="Google Shape;1939;p90"/>
          <p:cNvSpPr txBox="1">
            <a:spLocks/>
          </p:cNvSpPr>
          <p:nvPr/>
        </p:nvSpPr>
        <p:spPr>
          <a:xfrm>
            <a:off x="771532" y="830099"/>
            <a:ext cx="2362193" cy="572700"/>
          </a:xfrm>
          <a:prstGeom prst="rect">
            <a:avLst/>
          </a:prstGeom>
        </p:spPr>
        <p:txBody>
          <a:bodyPr spcFirstLastPara="1" wrap="square" lIns="91425" tIns="91425" rIns="91425" bIns="91425" anchor="ctr" anchorCtr="0">
            <a:noAutofit/>
          </a:bodyPr>
          <a:lst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a:lstStyle>
          <a:p>
            <a:pPr algn="ctr"/>
            <a:r>
              <a:rPr lang="en-US" sz="1800" dirty="0">
                <a:solidFill>
                  <a:schemeClr val="tx1">
                    <a:lumMod val="95000"/>
                    <a:lumOff val="5000"/>
                  </a:schemeClr>
                </a:solidFill>
                <a:latin typeface="SVN-Notulen Serif Display XBold" pitchFamily="50" charset="0"/>
              </a:rPr>
              <a:t>Phân tích </a:t>
            </a:r>
            <a:r>
              <a:rPr lang="vi-VN" sz="1800" dirty="0">
                <a:solidFill>
                  <a:schemeClr val="tx1">
                    <a:lumMod val="95000"/>
                    <a:lumOff val="5000"/>
                  </a:schemeClr>
                </a:solidFill>
                <a:latin typeface="SVN-Notulen Serif Display XBold" pitchFamily="50" charset="0"/>
              </a:rPr>
              <a:t>phương thức</a:t>
            </a:r>
            <a:endParaRPr lang="en-US" sz="1800" dirty="0">
              <a:solidFill>
                <a:schemeClr val="tx1">
                  <a:lumMod val="95000"/>
                  <a:lumOff val="5000"/>
                </a:schemeClr>
              </a:solidFill>
              <a:latin typeface="SVN-Notulen Serif Display XBold" pitchFamily="50" charset="0"/>
            </a:endParaRPr>
          </a:p>
        </p:txBody>
      </p:sp>
      <p:graphicFrame>
        <p:nvGraphicFramePr>
          <p:cNvPr id="28" name="Bảng 27">
            <a:extLst>
              <a:ext uri="{FF2B5EF4-FFF2-40B4-BE49-F238E27FC236}">
                <a16:creationId xmlns:a16="http://schemas.microsoft.com/office/drawing/2014/main" id="{A0ABEB45-843E-BCB4-7E7D-83B5087C3485}"/>
              </a:ext>
            </a:extLst>
          </p:cNvPr>
          <p:cNvGraphicFramePr>
            <a:graphicFrameLocks noGrp="1"/>
          </p:cNvGraphicFramePr>
          <p:nvPr>
            <p:extLst>
              <p:ext uri="{D42A27DB-BD31-4B8C-83A1-F6EECF244321}">
                <p14:modId xmlns:p14="http://schemas.microsoft.com/office/powerpoint/2010/main" val="3081924886"/>
              </p:ext>
            </p:extLst>
          </p:nvPr>
        </p:nvGraphicFramePr>
        <p:xfrm>
          <a:off x="3265101" y="4015276"/>
          <a:ext cx="6532131" cy="2267440"/>
        </p:xfrm>
        <a:graphic>
          <a:graphicData uri="http://schemas.openxmlformats.org/drawingml/2006/table">
            <a:tbl>
              <a:tblPr firstRow="1" firstCol="1" bandRow="1"/>
              <a:tblGrid>
                <a:gridCol w="500100">
                  <a:extLst>
                    <a:ext uri="{9D8B030D-6E8A-4147-A177-3AD203B41FA5}">
                      <a16:colId xmlns:a16="http://schemas.microsoft.com/office/drawing/2014/main" val="3273503923"/>
                    </a:ext>
                  </a:extLst>
                </a:gridCol>
                <a:gridCol w="784404">
                  <a:extLst>
                    <a:ext uri="{9D8B030D-6E8A-4147-A177-3AD203B41FA5}">
                      <a16:colId xmlns:a16="http://schemas.microsoft.com/office/drawing/2014/main" val="3190828824"/>
                    </a:ext>
                  </a:extLst>
                </a:gridCol>
                <a:gridCol w="500100">
                  <a:extLst>
                    <a:ext uri="{9D8B030D-6E8A-4147-A177-3AD203B41FA5}">
                      <a16:colId xmlns:a16="http://schemas.microsoft.com/office/drawing/2014/main" val="3709266177"/>
                    </a:ext>
                  </a:extLst>
                </a:gridCol>
                <a:gridCol w="784404">
                  <a:extLst>
                    <a:ext uri="{9D8B030D-6E8A-4147-A177-3AD203B41FA5}">
                      <a16:colId xmlns:a16="http://schemas.microsoft.com/office/drawing/2014/main" val="322537193"/>
                    </a:ext>
                  </a:extLst>
                </a:gridCol>
                <a:gridCol w="500100">
                  <a:extLst>
                    <a:ext uri="{9D8B030D-6E8A-4147-A177-3AD203B41FA5}">
                      <a16:colId xmlns:a16="http://schemas.microsoft.com/office/drawing/2014/main" val="3710172588"/>
                    </a:ext>
                  </a:extLst>
                </a:gridCol>
                <a:gridCol w="784404">
                  <a:extLst>
                    <a:ext uri="{9D8B030D-6E8A-4147-A177-3AD203B41FA5}">
                      <a16:colId xmlns:a16="http://schemas.microsoft.com/office/drawing/2014/main" val="140098332"/>
                    </a:ext>
                  </a:extLst>
                </a:gridCol>
                <a:gridCol w="500100">
                  <a:extLst>
                    <a:ext uri="{9D8B030D-6E8A-4147-A177-3AD203B41FA5}">
                      <a16:colId xmlns:a16="http://schemas.microsoft.com/office/drawing/2014/main" val="931449263"/>
                    </a:ext>
                  </a:extLst>
                </a:gridCol>
                <a:gridCol w="784404">
                  <a:extLst>
                    <a:ext uri="{9D8B030D-6E8A-4147-A177-3AD203B41FA5}">
                      <a16:colId xmlns:a16="http://schemas.microsoft.com/office/drawing/2014/main" val="117531661"/>
                    </a:ext>
                  </a:extLst>
                </a:gridCol>
                <a:gridCol w="500100">
                  <a:extLst>
                    <a:ext uri="{9D8B030D-6E8A-4147-A177-3AD203B41FA5}">
                      <a16:colId xmlns:a16="http://schemas.microsoft.com/office/drawing/2014/main" val="310944460"/>
                    </a:ext>
                  </a:extLst>
                </a:gridCol>
                <a:gridCol w="894015">
                  <a:extLst>
                    <a:ext uri="{9D8B030D-6E8A-4147-A177-3AD203B41FA5}">
                      <a16:colId xmlns:a16="http://schemas.microsoft.com/office/drawing/2014/main" val="2084618701"/>
                    </a:ext>
                  </a:extLst>
                </a:gridCol>
              </a:tblGrid>
              <a:tr h="167765">
                <a:tc>
                  <a:txBody>
                    <a:bodyPr/>
                    <a:lstStyle/>
                    <a:p>
                      <a:pPr>
                        <a:lnSpc>
                          <a:spcPct val="107000"/>
                        </a:lnSpc>
                        <a:spcAft>
                          <a:spcPts val="800"/>
                        </a:spcAft>
                      </a:pPr>
                      <a:r>
                        <a:rPr lang="en-US" sz="1100" kern="100">
                          <a:effectLst/>
                          <a:latin typeface="SVN-Notulen Serif Display XBold" pitchFamily="50" charset="0"/>
                        </a:rPr>
                        <a:t>Mode </a:t>
                      </a:r>
                      <a:endParaRPr lang="en-US" sz="1300" kern="100">
                        <a:effectLst/>
                        <a:latin typeface="SVN-Notulen Serif Display XBold" pitchFamily="50" charset="0"/>
                        <a:ea typeface="Calibri" panose="020F0502020204030204" pitchFamily="34" charset="0"/>
                        <a:cs typeface="Times New Roman" panose="02020603050405020304" pitchFamily="18" charset="0"/>
                      </a:endParaRPr>
                    </a:p>
                  </a:txBody>
                  <a:tcPr marL="65553" marR="65553" marT="0" marB="0">
                    <a:solidFill>
                      <a:schemeClr val="bg1"/>
                    </a:solidFill>
                  </a:tcPr>
                </a:tc>
                <a:tc>
                  <a:txBody>
                    <a:bodyPr/>
                    <a:lstStyle/>
                    <a:p>
                      <a:pPr>
                        <a:lnSpc>
                          <a:spcPct val="107000"/>
                        </a:lnSpc>
                        <a:spcAft>
                          <a:spcPts val="800"/>
                        </a:spcAft>
                      </a:pPr>
                      <a:r>
                        <a:rPr lang="en-US" sz="1100" kern="100">
                          <a:effectLst/>
                          <a:latin typeface="SVN-Notulen Serif Display XBold" pitchFamily="50" charset="0"/>
                        </a:rPr>
                        <a:t>Frequency</a:t>
                      </a:r>
                      <a:endParaRPr lang="en-US" sz="1300" kern="100">
                        <a:effectLst/>
                        <a:latin typeface="SVN-Notulen Serif Display XBold" pitchFamily="50" charset="0"/>
                        <a:ea typeface="Calibri" panose="020F0502020204030204" pitchFamily="34" charset="0"/>
                        <a:cs typeface="Times New Roman" panose="02020603050405020304" pitchFamily="18" charset="0"/>
                      </a:endParaRPr>
                    </a:p>
                  </a:txBody>
                  <a:tcPr marL="65553" marR="65553" marT="0" marB="0">
                    <a:solidFill>
                      <a:schemeClr val="bg1"/>
                    </a:solidFill>
                  </a:tcPr>
                </a:tc>
                <a:tc>
                  <a:txBody>
                    <a:bodyPr/>
                    <a:lstStyle/>
                    <a:p>
                      <a:pPr>
                        <a:lnSpc>
                          <a:spcPct val="107000"/>
                        </a:lnSpc>
                        <a:spcAft>
                          <a:spcPts val="800"/>
                        </a:spcAft>
                      </a:pPr>
                      <a:r>
                        <a:rPr lang="en-US" sz="1100" kern="100">
                          <a:effectLst/>
                          <a:latin typeface="SVN-Notulen Serif Display XBold" pitchFamily="50" charset="0"/>
                        </a:rPr>
                        <a:t>Mode</a:t>
                      </a:r>
                      <a:endParaRPr lang="en-US" sz="1300" kern="100">
                        <a:effectLst/>
                        <a:latin typeface="SVN-Notulen Serif Display XBold" pitchFamily="50" charset="0"/>
                        <a:ea typeface="Calibri" panose="020F0502020204030204" pitchFamily="34" charset="0"/>
                        <a:cs typeface="Times New Roman" panose="02020603050405020304" pitchFamily="18" charset="0"/>
                      </a:endParaRPr>
                    </a:p>
                  </a:txBody>
                  <a:tcPr marL="65553" marR="65553" marT="0" marB="0">
                    <a:solidFill>
                      <a:schemeClr val="bg1"/>
                    </a:solidFill>
                  </a:tcPr>
                </a:tc>
                <a:tc>
                  <a:txBody>
                    <a:bodyPr/>
                    <a:lstStyle/>
                    <a:p>
                      <a:pPr>
                        <a:lnSpc>
                          <a:spcPct val="107000"/>
                        </a:lnSpc>
                        <a:spcAft>
                          <a:spcPts val="800"/>
                        </a:spcAft>
                      </a:pPr>
                      <a:r>
                        <a:rPr lang="en-US" sz="1100" kern="100">
                          <a:effectLst/>
                          <a:latin typeface="SVN-Notulen Serif Display XBold" pitchFamily="50" charset="0"/>
                        </a:rPr>
                        <a:t>Frequency</a:t>
                      </a:r>
                      <a:endParaRPr lang="en-US" sz="1300" kern="100">
                        <a:effectLst/>
                        <a:latin typeface="SVN-Notulen Serif Display XBold" pitchFamily="50" charset="0"/>
                        <a:ea typeface="Calibri" panose="020F0502020204030204" pitchFamily="34" charset="0"/>
                        <a:cs typeface="Times New Roman" panose="02020603050405020304" pitchFamily="18" charset="0"/>
                      </a:endParaRPr>
                    </a:p>
                  </a:txBody>
                  <a:tcPr marL="65553" marR="65553" marT="0" marB="0">
                    <a:solidFill>
                      <a:schemeClr val="bg1"/>
                    </a:solidFill>
                  </a:tcPr>
                </a:tc>
                <a:tc>
                  <a:txBody>
                    <a:bodyPr/>
                    <a:lstStyle/>
                    <a:p>
                      <a:pPr>
                        <a:lnSpc>
                          <a:spcPct val="107000"/>
                        </a:lnSpc>
                        <a:spcAft>
                          <a:spcPts val="800"/>
                        </a:spcAft>
                      </a:pPr>
                      <a:r>
                        <a:rPr lang="en-US" sz="1100" kern="100">
                          <a:effectLst/>
                          <a:latin typeface="SVN-Notulen Serif Display XBold" pitchFamily="50" charset="0"/>
                        </a:rPr>
                        <a:t>Mode</a:t>
                      </a:r>
                      <a:endParaRPr lang="en-US" sz="1300" kern="100">
                        <a:effectLst/>
                        <a:latin typeface="SVN-Notulen Serif Display XBold" pitchFamily="50" charset="0"/>
                        <a:ea typeface="Calibri" panose="020F0502020204030204" pitchFamily="34" charset="0"/>
                        <a:cs typeface="Times New Roman" panose="02020603050405020304" pitchFamily="18" charset="0"/>
                      </a:endParaRPr>
                    </a:p>
                  </a:txBody>
                  <a:tcPr marL="65553" marR="65553" marT="0" marB="0">
                    <a:solidFill>
                      <a:schemeClr val="bg1"/>
                    </a:solidFill>
                  </a:tcPr>
                </a:tc>
                <a:tc>
                  <a:txBody>
                    <a:bodyPr/>
                    <a:lstStyle/>
                    <a:p>
                      <a:pPr>
                        <a:lnSpc>
                          <a:spcPct val="107000"/>
                        </a:lnSpc>
                        <a:spcAft>
                          <a:spcPts val="800"/>
                        </a:spcAft>
                      </a:pPr>
                      <a:r>
                        <a:rPr lang="en-US" sz="1100" kern="100">
                          <a:effectLst/>
                          <a:latin typeface="SVN-Notulen Serif Display XBold" pitchFamily="50" charset="0"/>
                        </a:rPr>
                        <a:t>Frequency</a:t>
                      </a:r>
                      <a:endParaRPr lang="en-US" sz="1300" kern="100">
                        <a:effectLst/>
                        <a:latin typeface="SVN-Notulen Serif Display XBold" pitchFamily="50" charset="0"/>
                        <a:ea typeface="Calibri" panose="020F0502020204030204" pitchFamily="34" charset="0"/>
                        <a:cs typeface="Times New Roman" panose="02020603050405020304" pitchFamily="18" charset="0"/>
                      </a:endParaRPr>
                    </a:p>
                  </a:txBody>
                  <a:tcPr marL="65553" marR="65553" marT="0" marB="0">
                    <a:solidFill>
                      <a:schemeClr val="bg1"/>
                    </a:solidFill>
                  </a:tcPr>
                </a:tc>
                <a:tc>
                  <a:txBody>
                    <a:bodyPr/>
                    <a:lstStyle/>
                    <a:p>
                      <a:pPr>
                        <a:lnSpc>
                          <a:spcPct val="107000"/>
                        </a:lnSpc>
                        <a:spcAft>
                          <a:spcPts val="800"/>
                        </a:spcAft>
                      </a:pPr>
                      <a:r>
                        <a:rPr lang="en-US" sz="1100" kern="100">
                          <a:effectLst/>
                          <a:latin typeface="SVN-Notulen Serif Display XBold" pitchFamily="50" charset="0"/>
                        </a:rPr>
                        <a:t>Mode</a:t>
                      </a:r>
                      <a:endParaRPr lang="en-US" sz="1300" kern="100">
                        <a:effectLst/>
                        <a:latin typeface="SVN-Notulen Serif Display XBold" pitchFamily="50" charset="0"/>
                        <a:ea typeface="Calibri" panose="020F0502020204030204" pitchFamily="34" charset="0"/>
                        <a:cs typeface="Times New Roman" panose="02020603050405020304" pitchFamily="18" charset="0"/>
                      </a:endParaRPr>
                    </a:p>
                  </a:txBody>
                  <a:tcPr marL="65553" marR="65553" marT="0" marB="0">
                    <a:solidFill>
                      <a:schemeClr val="bg1"/>
                    </a:solidFill>
                  </a:tcPr>
                </a:tc>
                <a:tc>
                  <a:txBody>
                    <a:bodyPr/>
                    <a:lstStyle/>
                    <a:p>
                      <a:pPr>
                        <a:lnSpc>
                          <a:spcPct val="107000"/>
                        </a:lnSpc>
                        <a:spcAft>
                          <a:spcPts val="800"/>
                        </a:spcAft>
                      </a:pPr>
                      <a:r>
                        <a:rPr lang="en-US" sz="1100" kern="100">
                          <a:effectLst/>
                          <a:latin typeface="SVN-Notulen Serif Display XBold" pitchFamily="50" charset="0"/>
                        </a:rPr>
                        <a:t>Frequency</a:t>
                      </a:r>
                      <a:endParaRPr lang="en-US" sz="1300" kern="100">
                        <a:effectLst/>
                        <a:latin typeface="SVN-Notulen Serif Display XBold" pitchFamily="50" charset="0"/>
                        <a:ea typeface="Calibri" panose="020F0502020204030204" pitchFamily="34" charset="0"/>
                        <a:cs typeface="Times New Roman" panose="02020603050405020304" pitchFamily="18" charset="0"/>
                      </a:endParaRPr>
                    </a:p>
                  </a:txBody>
                  <a:tcPr marL="65553" marR="65553" marT="0" marB="0">
                    <a:solidFill>
                      <a:schemeClr val="bg1"/>
                    </a:solidFill>
                  </a:tcPr>
                </a:tc>
                <a:tc>
                  <a:txBody>
                    <a:bodyPr/>
                    <a:lstStyle/>
                    <a:p>
                      <a:pPr>
                        <a:lnSpc>
                          <a:spcPct val="107000"/>
                        </a:lnSpc>
                        <a:spcAft>
                          <a:spcPts val="800"/>
                        </a:spcAft>
                      </a:pPr>
                      <a:r>
                        <a:rPr lang="en-US" sz="1100" kern="100">
                          <a:effectLst/>
                          <a:latin typeface="SVN-Notulen Serif Display XBold" pitchFamily="50" charset="0"/>
                        </a:rPr>
                        <a:t>Mode</a:t>
                      </a:r>
                      <a:endParaRPr lang="en-US" sz="1300" kern="100">
                        <a:effectLst/>
                        <a:latin typeface="SVN-Notulen Serif Display XBold" pitchFamily="50" charset="0"/>
                        <a:ea typeface="Calibri" panose="020F0502020204030204" pitchFamily="34" charset="0"/>
                        <a:cs typeface="Times New Roman" panose="02020603050405020304" pitchFamily="18" charset="0"/>
                      </a:endParaRPr>
                    </a:p>
                  </a:txBody>
                  <a:tcPr marL="65553" marR="65553" marT="0" marB="0">
                    <a:solidFill>
                      <a:schemeClr val="bg1"/>
                    </a:solidFill>
                  </a:tcPr>
                </a:tc>
                <a:tc>
                  <a:txBody>
                    <a:bodyPr/>
                    <a:lstStyle/>
                    <a:p>
                      <a:pPr>
                        <a:lnSpc>
                          <a:spcPct val="107000"/>
                        </a:lnSpc>
                        <a:spcAft>
                          <a:spcPts val="800"/>
                        </a:spcAft>
                      </a:pPr>
                      <a:r>
                        <a:rPr lang="en-US" sz="1100" kern="100">
                          <a:effectLst/>
                          <a:latin typeface="SVN-Notulen Serif Display XBold" pitchFamily="50" charset="0"/>
                        </a:rPr>
                        <a:t>Frequency</a:t>
                      </a:r>
                      <a:endParaRPr lang="en-US" sz="1300" kern="100">
                        <a:effectLst/>
                        <a:latin typeface="SVN-Notulen Serif Display XBold" pitchFamily="50" charset="0"/>
                        <a:ea typeface="Calibri" panose="020F0502020204030204" pitchFamily="34" charset="0"/>
                        <a:cs typeface="Times New Roman" panose="02020603050405020304" pitchFamily="18" charset="0"/>
                      </a:endParaRPr>
                    </a:p>
                  </a:txBody>
                  <a:tcPr marL="65553" marR="65553" marT="0" marB="0">
                    <a:solidFill>
                      <a:schemeClr val="bg1"/>
                    </a:solidFill>
                  </a:tcPr>
                </a:tc>
                <a:extLst>
                  <a:ext uri="{0D108BD9-81ED-4DB2-BD59-A6C34878D82A}">
                    <a16:rowId xmlns:a16="http://schemas.microsoft.com/office/drawing/2014/main" val="1370667796"/>
                  </a:ext>
                </a:extLst>
              </a:tr>
              <a:tr h="209599">
                <a:tc>
                  <a:txBody>
                    <a:bodyPr/>
                    <a:lstStyle/>
                    <a:p>
                      <a:pPr algn="ctr">
                        <a:lnSpc>
                          <a:spcPct val="107000"/>
                        </a:lnSpc>
                        <a:spcAft>
                          <a:spcPts val="800"/>
                        </a:spcAft>
                      </a:pPr>
                      <a:r>
                        <a:rPr lang="en-US" sz="1300" kern="100">
                          <a:effectLst/>
                          <a:latin typeface="SVN-Notulen Serif Display XBold" pitchFamily="50" charset="0"/>
                        </a:rPr>
                        <a:t>1</a:t>
                      </a:r>
                      <a:endParaRPr lang="en-US" sz="1300" kern="100">
                        <a:effectLst/>
                        <a:latin typeface="SVN-Notulen Serif Display XBold" pitchFamily="50" charset="0"/>
                        <a:ea typeface="Calibri" panose="020F0502020204030204" pitchFamily="34" charset="0"/>
                        <a:cs typeface="Times New Roman" panose="02020603050405020304" pitchFamily="18" charset="0"/>
                      </a:endParaRPr>
                    </a:p>
                  </a:txBody>
                  <a:tcPr marL="65553" marR="65553" marT="0" marB="0">
                    <a:solidFill>
                      <a:schemeClr val="bg1"/>
                    </a:solidFill>
                  </a:tcPr>
                </a:tc>
                <a:tc>
                  <a:txBody>
                    <a:bodyPr/>
                    <a:lstStyle/>
                    <a:p>
                      <a:pPr algn="ctr">
                        <a:lnSpc>
                          <a:spcPct val="107000"/>
                        </a:lnSpc>
                        <a:spcAft>
                          <a:spcPts val="800"/>
                        </a:spcAft>
                      </a:pPr>
                      <a:r>
                        <a:rPr lang="en-US" sz="1300" kern="100">
                          <a:effectLst/>
                          <a:latin typeface="SVN-Notulen Serif Display XBold" pitchFamily="50" charset="0"/>
                        </a:rPr>
                        <a:t>62.131</a:t>
                      </a:r>
                      <a:endParaRPr lang="en-US" sz="1300" kern="100">
                        <a:effectLst/>
                        <a:latin typeface="SVN-Notulen Serif Display XBold" pitchFamily="50" charset="0"/>
                        <a:ea typeface="Calibri" panose="020F0502020204030204" pitchFamily="34" charset="0"/>
                        <a:cs typeface="Times New Roman" panose="02020603050405020304" pitchFamily="18" charset="0"/>
                      </a:endParaRPr>
                    </a:p>
                  </a:txBody>
                  <a:tcPr marL="65553" marR="65553" marT="0" marB="0">
                    <a:solidFill>
                      <a:schemeClr val="bg1"/>
                    </a:solidFill>
                  </a:tcPr>
                </a:tc>
                <a:tc>
                  <a:txBody>
                    <a:bodyPr/>
                    <a:lstStyle/>
                    <a:p>
                      <a:pPr algn="ctr">
                        <a:lnSpc>
                          <a:spcPct val="107000"/>
                        </a:lnSpc>
                        <a:spcAft>
                          <a:spcPts val="800"/>
                        </a:spcAft>
                      </a:pPr>
                      <a:r>
                        <a:rPr lang="en-US" sz="1300" kern="100">
                          <a:effectLst/>
                          <a:latin typeface="SVN-Notulen Serif Display XBold" pitchFamily="50" charset="0"/>
                        </a:rPr>
                        <a:t>11</a:t>
                      </a:r>
                      <a:endParaRPr lang="en-US" sz="1300" kern="100">
                        <a:effectLst/>
                        <a:latin typeface="SVN-Notulen Serif Display XBold" pitchFamily="50" charset="0"/>
                        <a:ea typeface="Calibri" panose="020F0502020204030204" pitchFamily="34" charset="0"/>
                        <a:cs typeface="Times New Roman" panose="02020603050405020304" pitchFamily="18" charset="0"/>
                      </a:endParaRPr>
                    </a:p>
                  </a:txBody>
                  <a:tcPr marL="65553" marR="65553" marT="0" marB="0">
                    <a:solidFill>
                      <a:schemeClr val="bg1"/>
                    </a:solidFill>
                  </a:tcPr>
                </a:tc>
                <a:tc>
                  <a:txBody>
                    <a:bodyPr/>
                    <a:lstStyle/>
                    <a:p>
                      <a:pPr algn="ctr">
                        <a:lnSpc>
                          <a:spcPct val="107000"/>
                        </a:lnSpc>
                        <a:spcAft>
                          <a:spcPts val="800"/>
                        </a:spcAft>
                      </a:pPr>
                      <a:r>
                        <a:rPr lang="en-US" sz="1300" kern="100">
                          <a:effectLst/>
                          <a:latin typeface="SVN-Notulen Serif Display XBold" pitchFamily="50" charset="0"/>
                        </a:rPr>
                        <a:t>550.18</a:t>
                      </a:r>
                      <a:endParaRPr lang="en-US" sz="1300" kern="100">
                        <a:effectLst/>
                        <a:latin typeface="SVN-Notulen Serif Display XBold" pitchFamily="50" charset="0"/>
                        <a:ea typeface="Calibri" panose="020F0502020204030204" pitchFamily="34" charset="0"/>
                        <a:cs typeface="Times New Roman" panose="02020603050405020304" pitchFamily="18" charset="0"/>
                      </a:endParaRPr>
                    </a:p>
                  </a:txBody>
                  <a:tcPr marL="65553" marR="65553" marT="0" marB="0">
                    <a:solidFill>
                      <a:schemeClr val="bg1"/>
                    </a:solidFill>
                  </a:tcPr>
                </a:tc>
                <a:tc>
                  <a:txBody>
                    <a:bodyPr/>
                    <a:lstStyle/>
                    <a:p>
                      <a:pPr algn="ctr">
                        <a:lnSpc>
                          <a:spcPct val="107000"/>
                        </a:lnSpc>
                        <a:spcAft>
                          <a:spcPts val="800"/>
                        </a:spcAft>
                      </a:pPr>
                      <a:r>
                        <a:rPr lang="en-US" sz="1300" kern="100">
                          <a:effectLst/>
                          <a:latin typeface="SVN-Notulen Serif Display XBold" pitchFamily="50" charset="0"/>
                        </a:rPr>
                        <a:t>21</a:t>
                      </a:r>
                      <a:endParaRPr lang="en-US" sz="1300" kern="100">
                        <a:effectLst/>
                        <a:latin typeface="SVN-Notulen Serif Display XBold" pitchFamily="50" charset="0"/>
                        <a:ea typeface="Calibri" panose="020F0502020204030204" pitchFamily="34" charset="0"/>
                        <a:cs typeface="Times New Roman" panose="02020603050405020304" pitchFamily="18" charset="0"/>
                      </a:endParaRPr>
                    </a:p>
                  </a:txBody>
                  <a:tcPr marL="65553" marR="65553" marT="0" marB="0">
                    <a:solidFill>
                      <a:schemeClr val="bg1"/>
                    </a:solidFill>
                  </a:tcPr>
                </a:tc>
                <a:tc>
                  <a:txBody>
                    <a:bodyPr/>
                    <a:lstStyle/>
                    <a:p>
                      <a:pPr algn="ctr">
                        <a:lnSpc>
                          <a:spcPct val="107000"/>
                        </a:lnSpc>
                        <a:spcAft>
                          <a:spcPts val="800"/>
                        </a:spcAft>
                      </a:pPr>
                      <a:r>
                        <a:rPr lang="en-US" sz="1300" kern="100">
                          <a:effectLst/>
                          <a:latin typeface="SVN-Notulen Serif Display XBold" pitchFamily="50" charset="0"/>
                        </a:rPr>
                        <a:t>1023.4</a:t>
                      </a:r>
                      <a:endParaRPr lang="en-US" sz="1300" kern="100">
                        <a:effectLst/>
                        <a:latin typeface="SVN-Notulen Serif Display XBold" pitchFamily="50" charset="0"/>
                        <a:ea typeface="Calibri" panose="020F0502020204030204" pitchFamily="34" charset="0"/>
                        <a:cs typeface="Times New Roman" panose="02020603050405020304" pitchFamily="18" charset="0"/>
                      </a:endParaRPr>
                    </a:p>
                  </a:txBody>
                  <a:tcPr marL="65553" marR="65553" marT="0" marB="0">
                    <a:solidFill>
                      <a:schemeClr val="bg1"/>
                    </a:solidFill>
                  </a:tcPr>
                </a:tc>
                <a:tc>
                  <a:txBody>
                    <a:bodyPr/>
                    <a:lstStyle/>
                    <a:p>
                      <a:pPr algn="ctr">
                        <a:lnSpc>
                          <a:spcPct val="107000"/>
                        </a:lnSpc>
                        <a:spcAft>
                          <a:spcPts val="800"/>
                        </a:spcAft>
                      </a:pPr>
                      <a:r>
                        <a:rPr lang="en-US" sz="1300" kern="100">
                          <a:effectLst/>
                          <a:latin typeface="SVN-Notulen Serif Display XBold" pitchFamily="50" charset="0"/>
                        </a:rPr>
                        <a:t>31</a:t>
                      </a:r>
                      <a:endParaRPr lang="en-US" sz="1300" kern="100">
                        <a:effectLst/>
                        <a:latin typeface="SVN-Notulen Serif Display XBold" pitchFamily="50" charset="0"/>
                        <a:ea typeface="Calibri" panose="020F0502020204030204" pitchFamily="34" charset="0"/>
                        <a:cs typeface="Times New Roman" panose="02020603050405020304" pitchFamily="18" charset="0"/>
                      </a:endParaRPr>
                    </a:p>
                  </a:txBody>
                  <a:tcPr marL="65553" marR="65553" marT="0" marB="0">
                    <a:solidFill>
                      <a:schemeClr val="bg1"/>
                    </a:solidFill>
                  </a:tcPr>
                </a:tc>
                <a:tc>
                  <a:txBody>
                    <a:bodyPr/>
                    <a:lstStyle/>
                    <a:p>
                      <a:pPr algn="ctr">
                        <a:lnSpc>
                          <a:spcPct val="107000"/>
                        </a:lnSpc>
                        <a:spcAft>
                          <a:spcPts val="800"/>
                        </a:spcAft>
                      </a:pPr>
                      <a:r>
                        <a:rPr lang="en-US" sz="1300" kern="100">
                          <a:effectLst/>
                          <a:latin typeface="SVN-Notulen Serif Display XBold" pitchFamily="50" charset="0"/>
                        </a:rPr>
                        <a:t>1439.5</a:t>
                      </a:r>
                      <a:endParaRPr lang="en-US" sz="1300" kern="100">
                        <a:effectLst/>
                        <a:latin typeface="SVN-Notulen Serif Display XBold" pitchFamily="50" charset="0"/>
                        <a:ea typeface="Calibri" panose="020F0502020204030204" pitchFamily="34" charset="0"/>
                        <a:cs typeface="Times New Roman" panose="02020603050405020304" pitchFamily="18" charset="0"/>
                      </a:endParaRPr>
                    </a:p>
                  </a:txBody>
                  <a:tcPr marL="65553" marR="65553" marT="0" marB="0">
                    <a:solidFill>
                      <a:schemeClr val="bg1"/>
                    </a:solidFill>
                  </a:tcPr>
                </a:tc>
                <a:tc>
                  <a:txBody>
                    <a:bodyPr/>
                    <a:lstStyle/>
                    <a:p>
                      <a:pPr algn="ctr">
                        <a:lnSpc>
                          <a:spcPct val="107000"/>
                        </a:lnSpc>
                        <a:spcAft>
                          <a:spcPts val="800"/>
                        </a:spcAft>
                      </a:pPr>
                      <a:r>
                        <a:rPr lang="en-US" sz="1300" kern="100">
                          <a:effectLst/>
                          <a:latin typeface="SVN-Notulen Serif Display XBold" pitchFamily="50" charset="0"/>
                        </a:rPr>
                        <a:t>41</a:t>
                      </a:r>
                      <a:endParaRPr lang="en-US" sz="1300" kern="100">
                        <a:effectLst/>
                        <a:latin typeface="SVN-Notulen Serif Display XBold" pitchFamily="50" charset="0"/>
                        <a:ea typeface="Calibri" panose="020F0502020204030204" pitchFamily="34" charset="0"/>
                        <a:cs typeface="Times New Roman" panose="02020603050405020304" pitchFamily="18" charset="0"/>
                      </a:endParaRPr>
                    </a:p>
                  </a:txBody>
                  <a:tcPr marL="65553" marR="65553" marT="0" marB="0">
                    <a:solidFill>
                      <a:schemeClr val="bg1"/>
                    </a:solidFill>
                  </a:tcPr>
                </a:tc>
                <a:tc>
                  <a:txBody>
                    <a:bodyPr/>
                    <a:lstStyle/>
                    <a:p>
                      <a:pPr algn="ctr">
                        <a:lnSpc>
                          <a:spcPct val="107000"/>
                        </a:lnSpc>
                        <a:spcAft>
                          <a:spcPts val="800"/>
                        </a:spcAft>
                      </a:pPr>
                      <a:r>
                        <a:rPr lang="en-US" sz="1300" kern="100">
                          <a:effectLst/>
                          <a:latin typeface="SVN-Notulen Serif Display XBold" pitchFamily="50" charset="0"/>
                        </a:rPr>
                        <a:t>1834.9</a:t>
                      </a:r>
                      <a:endParaRPr lang="en-US" sz="1300" kern="100">
                        <a:effectLst/>
                        <a:latin typeface="SVN-Notulen Serif Display XBold" pitchFamily="50" charset="0"/>
                        <a:ea typeface="Calibri" panose="020F0502020204030204" pitchFamily="34" charset="0"/>
                        <a:cs typeface="Times New Roman" panose="02020603050405020304" pitchFamily="18" charset="0"/>
                      </a:endParaRPr>
                    </a:p>
                  </a:txBody>
                  <a:tcPr marL="65553" marR="65553" marT="0" marB="0">
                    <a:solidFill>
                      <a:schemeClr val="bg1"/>
                    </a:solidFill>
                  </a:tcPr>
                </a:tc>
                <a:extLst>
                  <a:ext uri="{0D108BD9-81ED-4DB2-BD59-A6C34878D82A}">
                    <a16:rowId xmlns:a16="http://schemas.microsoft.com/office/drawing/2014/main" val="4237137189"/>
                  </a:ext>
                </a:extLst>
              </a:tr>
              <a:tr h="209599">
                <a:tc>
                  <a:txBody>
                    <a:bodyPr/>
                    <a:lstStyle/>
                    <a:p>
                      <a:pPr algn="ctr">
                        <a:lnSpc>
                          <a:spcPct val="107000"/>
                        </a:lnSpc>
                        <a:spcAft>
                          <a:spcPts val="800"/>
                        </a:spcAft>
                      </a:pPr>
                      <a:r>
                        <a:rPr lang="en-US" sz="1300" kern="100">
                          <a:effectLst/>
                          <a:latin typeface="SVN-Notulen Serif Display XBold" pitchFamily="50" charset="0"/>
                        </a:rPr>
                        <a:t>2</a:t>
                      </a:r>
                      <a:endParaRPr lang="en-US" sz="1300" kern="100">
                        <a:effectLst/>
                        <a:latin typeface="SVN-Notulen Serif Display XBold" pitchFamily="50" charset="0"/>
                        <a:ea typeface="Calibri" panose="020F0502020204030204" pitchFamily="34" charset="0"/>
                        <a:cs typeface="Times New Roman" panose="02020603050405020304" pitchFamily="18" charset="0"/>
                      </a:endParaRPr>
                    </a:p>
                  </a:txBody>
                  <a:tcPr marL="65553" marR="65553" marT="0" marB="0">
                    <a:solidFill>
                      <a:schemeClr val="bg1"/>
                    </a:solidFill>
                  </a:tcPr>
                </a:tc>
                <a:tc>
                  <a:txBody>
                    <a:bodyPr/>
                    <a:lstStyle/>
                    <a:p>
                      <a:pPr algn="ctr">
                        <a:lnSpc>
                          <a:spcPct val="107000"/>
                        </a:lnSpc>
                        <a:spcAft>
                          <a:spcPts val="800"/>
                        </a:spcAft>
                      </a:pPr>
                      <a:r>
                        <a:rPr lang="en-US" sz="1300" kern="100">
                          <a:effectLst/>
                          <a:latin typeface="SVN-Notulen Serif Display XBold" pitchFamily="50" charset="0"/>
                        </a:rPr>
                        <a:t>91.596</a:t>
                      </a:r>
                      <a:endParaRPr lang="en-US" sz="1300" kern="100">
                        <a:effectLst/>
                        <a:latin typeface="SVN-Notulen Serif Display XBold" pitchFamily="50" charset="0"/>
                        <a:ea typeface="Calibri" panose="020F0502020204030204" pitchFamily="34" charset="0"/>
                        <a:cs typeface="Times New Roman" panose="02020603050405020304" pitchFamily="18" charset="0"/>
                      </a:endParaRPr>
                    </a:p>
                  </a:txBody>
                  <a:tcPr marL="65553" marR="65553" marT="0" marB="0">
                    <a:solidFill>
                      <a:schemeClr val="bg1"/>
                    </a:solidFill>
                  </a:tcPr>
                </a:tc>
                <a:tc>
                  <a:txBody>
                    <a:bodyPr/>
                    <a:lstStyle/>
                    <a:p>
                      <a:pPr algn="ctr">
                        <a:lnSpc>
                          <a:spcPct val="107000"/>
                        </a:lnSpc>
                        <a:spcAft>
                          <a:spcPts val="800"/>
                        </a:spcAft>
                      </a:pPr>
                      <a:r>
                        <a:rPr lang="en-US" sz="1300" kern="100">
                          <a:effectLst/>
                          <a:latin typeface="SVN-Notulen Serif Display XBold" pitchFamily="50" charset="0"/>
                        </a:rPr>
                        <a:t>12</a:t>
                      </a:r>
                      <a:endParaRPr lang="en-US" sz="1300" kern="100">
                        <a:effectLst/>
                        <a:latin typeface="SVN-Notulen Serif Display XBold" pitchFamily="50" charset="0"/>
                        <a:ea typeface="Calibri" panose="020F0502020204030204" pitchFamily="34" charset="0"/>
                        <a:cs typeface="Times New Roman" panose="02020603050405020304" pitchFamily="18" charset="0"/>
                      </a:endParaRPr>
                    </a:p>
                  </a:txBody>
                  <a:tcPr marL="65553" marR="65553" marT="0" marB="0">
                    <a:solidFill>
                      <a:schemeClr val="bg1"/>
                    </a:solidFill>
                  </a:tcPr>
                </a:tc>
                <a:tc>
                  <a:txBody>
                    <a:bodyPr/>
                    <a:lstStyle/>
                    <a:p>
                      <a:pPr algn="ctr">
                        <a:lnSpc>
                          <a:spcPct val="107000"/>
                        </a:lnSpc>
                        <a:spcAft>
                          <a:spcPts val="800"/>
                        </a:spcAft>
                      </a:pPr>
                      <a:r>
                        <a:rPr lang="en-US" sz="1300" kern="100" dirty="0">
                          <a:effectLst/>
                          <a:latin typeface="SVN-Notulen Serif Display XBold" pitchFamily="50" charset="0"/>
                        </a:rPr>
                        <a:t>556.5</a:t>
                      </a:r>
                      <a:endParaRPr lang="en-US" sz="1300" kern="100" dirty="0">
                        <a:effectLst/>
                        <a:latin typeface="SVN-Notulen Serif Display XBold" pitchFamily="50" charset="0"/>
                        <a:ea typeface="Calibri" panose="020F0502020204030204" pitchFamily="34" charset="0"/>
                        <a:cs typeface="Times New Roman" panose="02020603050405020304" pitchFamily="18" charset="0"/>
                      </a:endParaRPr>
                    </a:p>
                  </a:txBody>
                  <a:tcPr marL="65553" marR="65553" marT="0" marB="0">
                    <a:solidFill>
                      <a:schemeClr val="bg1"/>
                    </a:solidFill>
                  </a:tcPr>
                </a:tc>
                <a:tc>
                  <a:txBody>
                    <a:bodyPr/>
                    <a:lstStyle/>
                    <a:p>
                      <a:pPr algn="ctr">
                        <a:lnSpc>
                          <a:spcPct val="107000"/>
                        </a:lnSpc>
                        <a:spcAft>
                          <a:spcPts val="800"/>
                        </a:spcAft>
                      </a:pPr>
                      <a:r>
                        <a:rPr lang="en-US" sz="1300" kern="100">
                          <a:effectLst/>
                          <a:latin typeface="SVN-Notulen Serif Display XBold" pitchFamily="50" charset="0"/>
                        </a:rPr>
                        <a:t>22</a:t>
                      </a:r>
                      <a:endParaRPr lang="en-US" sz="1300" kern="100">
                        <a:effectLst/>
                        <a:latin typeface="SVN-Notulen Serif Display XBold" pitchFamily="50" charset="0"/>
                        <a:ea typeface="Calibri" panose="020F0502020204030204" pitchFamily="34" charset="0"/>
                        <a:cs typeface="Times New Roman" panose="02020603050405020304" pitchFamily="18" charset="0"/>
                      </a:endParaRPr>
                    </a:p>
                  </a:txBody>
                  <a:tcPr marL="65553" marR="65553" marT="0" marB="0">
                    <a:solidFill>
                      <a:schemeClr val="bg1"/>
                    </a:solidFill>
                  </a:tcPr>
                </a:tc>
                <a:tc>
                  <a:txBody>
                    <a:bodyPr/>
                    <a:lstStyle/>
                    <a:p>
                      <a:pPr algn="ctr">
                        <a:lnSpc>
                          <a:spcPct val="107000"/>
                        </a:lnSpc>
                        <a:spcAft>
                          <a:spcPts val="800"/>
                        </a:spcAft>
                      </a:pPr>
                      <a:r>
                        <a:rPr lang="en-US" sz="1300" kern="100">
                          <a:effectLst/>
                          <a:latin typeface="SVN-Notulen Serif Display XBold" pitchFamily="50" charset="0"/>
                        </a:rPr>
                        <a:t>1084.6</a:t>
                      </a:r>
                      <a:endParaRPr lang="en-US" sz="1300" kern="100">
                        <a:effectLst/>
                        <a:latin typeface="SVN-Notulen Serif Display XBold" pitchFamily="50" charset="0"/>
                        <a:ea typeface="Calibri" panose="020F0502020204030204" pitchFamily="34" charset="0"/>
                        <a:cs typeface="Times New Roman" panose="02020603050405020304" pitchFamily="18" charset="0"/>
                      </a:endParaRPr>
                    </a:p>
                  </a:txBody>
                  <a:tcPr marL="65553" marR="65553" marT="0" marB="0">
                    <a:solidFill>
                      <a:schemeClr val="bg1"/>
                    </a:solidFill>
                  </a:tcPr>
                </a:tc>
                <a:tc>
                  <a:txBody>
                    <a:bodyPr/>
                    <a:lstStyle/>
                    <a:p>
                      <a:pPr algn="ctr">
                        <a:lnSpc>
                          <a:spcPct val="107000"/>
                        </a:lnSpc>
                        <a:spcAft>
                          <a:spcPts val="800"/>
                        </a:spcAft>
                      </a:pPr>
                      <a:r>
                        <a:rPr lang="en-US" sz="1300" kern="100">
                          <a:effectLst/>
                          <a:latin typeface="SVN-Notulen Serif Display XBold" pitchFamily="50" charset="0"/>
                        </a:rPr>
                        <a:t>32</a:t>
                      </a:r>
                      <a:endParaRPr lang="en-US" sz="1300" kern="100">
                        <a:effectLst/>
                        <a:latin typeface="SVN-Notulen Serif Display XBold" pitchFamily="50" charset="0"/>
                        <a:ea typeface="Calibri" panose="020F0502020204030204" pitchFamily="34" charset="0"/>
                        <a:cs typeface="Times New Roman" panose="02020603050405020304" pitchFamily="18" charset="0"/>
                      </a:endParaRPr>
                    </a:p>
                  </a:txBody>
                  <a:tcPr marL="65553" marR="65553" marT="0" marB="0">
                    <a:solidFill>
                      <a:schemeClr val="bg1"/>
                    </a:solidFill>
                  </a:tcPr>
                </a:tc>
                <a:tc>
                  <a:txBody>
                    <a:bodyPr/>
                    <a:lstStyle/>
                    <a:p>
                      <a:pPr algn="ctr">
                        <a:lnSpc>
                          <a:spcPct val="107000"/>
                        </a:lnSpc>
                        <a:spcAft>
                          <a:spcPts val="800"/>
                        </a:spcAft>
                      </a:pPr>
                      <a:r>
                        <a:rPr lang="en-US" sz="1300" kern="100" dirty="0">
                          <a:effectLst/>
                          <a:latin typeface="SVN-Notulen Serif Display XBold" pitchFamily="50" charset="0"/>
                        </a:rPr>
                        <a:t>1472.</a:t>
                      </a:r>
                      <a:endParaRPr lang="en-US" sz="1300" kern="100" dirty="0">
                        <a:effectLst/>
                        <a:latin typeface="SVN-Notulen Serif Display XBold" pitchFamily="50" charset="0"/>
                        <a:ea typeface="Calibri" panose="020F0502020204030204" pitchFamily="34" charset="0"/>
                        <a:cs typeface="Times New Roman" panose="02020603050405020304" pitchFamily="18" charset="0"/>
                      </a:endParaRPr>
                    </a:p>
                  </a:txBody>
                  <a:tcPr marL="65553" marR="65553" marT="0" marB="0">
                    <a:solidFill>
                      <a:schemeClr val="bg1"/>
                    </a:solidFill>
                  </a:tcPr>
                </a:tc>
                <a:tc>
                  <a:txBody>
                    <a:bodyPr/>
                    <a:lstStyle/>
                    <a:p>
                      <a:pPr algn="ctr">
                        <a:lnSpc>
                          <a:spcPct val="107000"/>
                        </a:lnSpc>
                        <a:spcAft>
                          <a:spcPts val="800"/>
                        </a:spcAft>
                      </a:pPr>
                      <a:r>
                        <a:rPr lang="en-US" sz="1300" kern="100">
                          <a:effectLst/>
                          <a:latin typeface="SVN-Notulen Serif Display XBold" pitchFamily="50" charset="0"/>
                        </a:rPr>
                        <a:t>42</a:t>
                      </a:r>
                      <a:endParaRPr lang="en-US" sz="1300" kern="100">
                        <a:effectLst/>
                        <a:latin typeface="SVN-Notulen Serif Display XBold" pitchFamily="50" charset="0"/>
                        <a:ea typeface="Calibri" panose="020F0502020204030204" pitchFamily="34" charset="0"/>
                        <a:cs typeface="Times New Roman" panose="02020603050405020304" pitchFamily="18" charset="0"/>
                      </a:endParaRPr>
                    </a:p>
                  </a:txBody>
                  <a:tcPr marL="65553" marR="65553" marT="0" marB="0">
                    <a:solidFill>
                      <a:schemeClr val="bg1"/>
                    </a:solidFill>
                  </a:tcPr>
                </a:tc>
                <a:tc>
                  <a:txBody>
                    <a:bodyPr/>
                    <a:lstStyle/>
                    <a:p>
                      <a:pPr algn="ctr">
                        <a:lnSpc>
                          <a:spcPct val="107000"/>
                        </a:lnSpc>
                        <a:spcAft>
                          <a:spcPts val="800"/>
                        </a:spcAft>
                      </a:pPr>
                      <a:r>
                        <a:rPr lang="en-US" sz="1300" kern="100">
                          <a:effectLst/>
                          <a:latin typeface="SVN-Notulen Serif Display XBold" pitchFamily="50" charset="0"/>
                        </a:rPr>
                        <a:t>1903.1</a:t>
                      </a:r>
                      <a:endParaRPr lang="en-US" sz="1300" kern="100">
                        <a:effectLst/>
                        <a:latin typeface="SVN-Notulen Serif Display XBold" pitchFamily="50" charset="0"/>
                        <a:ea typeface="Calibri" panose="020F0502020204030204" pitchFamily="34" charset="0"/>
                        <a:cs typeface="Times New Roman" panose="02020603050405020304" pitchFamily="18" charset="0"/>
                      </a:endParaRPr>
                    </a:p>
                  </a:txBody>
                  <a:tcPr marL="65553" marR="65553" marT="0" marB="0">
                    <a:solidFill>
                      <a:schemeClr val="bg1"/>
                    </a:solidFill>
                  </a:tcPr>
                </a:tc>
                <a:extLst>
                  <a:ext uri="{0D108BD9-81ED-4DB2-BD59-A6C34878D82A}">
                    <a16:rowId xmlns:a16="http://schemas.microsoft.com/office/drawing/2014/main" val="3260949791"/>
                  </a:ext>
                </a:extLst>
              </a:tr>
              <a:tr h="209599">
                <a:tc>
                  <a:txBody>
                    <a:bodyPr/>
                    <a:lstStyle/>
                    <a:p>
                      <a:pPr algn="ctr">
                        <a:lnSpc>
                          <a:spcPct val="107000"/>
                        </a:lnSpc>
                        <a:spcAft>
                          <a:spcPts val="800"/>
                        </a:spcAft>
                      </a:pPr>
                      <a:r>
                        <a:rPr lang="en-US" sz="1300" kern="100">
                          <a:effectLst/>
                          <a:latin typeface="SVN-Notulen Serif Display XBold" pitchFamily="50" charset="0"/>
                        </a:rPr>
                        <a:t>3</a:t>
                      </a:r>
                      <a:endParaRPr lang="en-US" sz="1300" kern="100">
                        <a:effectLst/>
                        <a:latin typeface="SVN-Notulen Serif Display XBold" pitchFamily="50" charset="0"/>
                        <a:ea typeface="Calibri" panose="020F0502020204030204" pitchFamily="34" charset="0"/>
                        <a:cs typeface="Times New Roman" panose="02020603050405020304" pitchFamily="18" charset="0"/>
                      </a:endParaRPr>
                    </a:p>
                  </a:txBody>
                  <a:tcPr marL="65553" marR="65553" marT="0" marB="0">
                    <a:solidFill>
                      <a:schemeClr val="bg1"/>
                    </a:solidFill>
                  </a:tcPr>
                </a:tc>
                <a:tc>
                  <a:txBody>
                    <a:bodyPr/>
                    <a:lstStyle/>
                    <a:p>
                      <a:pPr algn="ctr">
                        <a:lnSpc>
                          <a:spcPct val="107000"/>
                        </a:lnSpc>
                        <a:spcAft>
                          <a:spcPts val="800"/>
                        </a:spcAft>
                      </a:pPr>
                      <a:r>
                        <a:rPr lang="en-US" sz="1300" kern="100">
                          <a:effectLst/>
                          <a:latin typeface="SVN-Notulen Serif Display XBold" pitchFamily="50" charset="0"/>
                        </a:rPr>
                        <a:t>93.174</a:t>
                      </a:r>
                      <a:endParaRPr lang="en-US" sz="1300" kern="100">
                        <a:effectLst/>
                        <a:latin typeface="SVN-Notulen Serif Display XBold" pitchFamily="50" charset="0"/>
                        <a:ea typeface="Calibri" panose="020F0502020204030204" pitchFamily="34" charset="0"/>
                        <a:cs typeface="Times New Roman" panose="02020603050405020304" pitchFamily="18" charset="0"/>
                      </a:endParaRPr>
                    </a:p>
                  </a:txBody>
                  <a:tcPr marL="65553" marR="65553" marT="0" marB="0">
                    <a:solidFill>
                      <a:schemeClr val="bg1"/>
                    </a:solidFill>
                  </a:tcPr>
                </a:tc>
                <a:tc>
                  <a:txBody>
                    <a:bodyPr/>
                    <a:lstStyle/>
                    <a:p>
                      <a:pPr algn="ctr">
                        <a:lnSpc>
                          <a:spcPct val="107000"/>
                        </a:lnSpc>
                        <a:spcAft>
                          <a:spcPts val="800"/>
                        </a:spcAft>
                      </a:pPr>
                      <a:r>
                        <a:rPr lang="en-US" sz="1300" kern="100">
                          <a:effectLst/>
                          <a:latin typeface="SVN-Notulen Serif Display XBold" pitchFamily="50" charset="0"/>
                        </a:rPr>
                        <a:t>13</a:t>
                      </a:r>
                      <a:endParaRPr lang="en-US" sz="1300" kern="100">
                        <a:effectLst/>
                        <a:latin typeface="SVN-Notulen Serif Display XBold" pitchFamily="50" charset="0"/>
                        <a:ea typeface="Calibri" panose="020F0502020204030204" pitchFamily="34" charset="0"/>
                        <a:cs typeface="Times New Roman" panose="02020603050405020304" pitchFamily="18" charset="0"/>
                      </a:endParaRPr>
                    </a:p>
                  </a:txBody>
                  <a:tcPr marL="65553" marR="65553" marT="0" marB="0">
                    <a:solidFill>
                      <a:schemeClr val="bg1"/>
                    </a:solidFill>
                  </a:tcPr>
                </a:tc>
                <a:tc>
                  <a:txBody>
                    <a:bodyPr/>
                    <a:lstStyle/>
                    <a:p>
                      <a:pPr algn="ctr">
                        <a:lnSpc>
                          <a:spcPct val="107000"/>
                        </a:lnSpc>
                        <a:spcAft>
                          <a:spcPts val="800"/>
                        </a:spcAft>
                      </a:pPr>
                      <a:r>
                        <a:rPr lang="en-US" sz="1300" kern="100">
                          <a:effectLst/>
                          <a:latin typeface="SVN-Notulen Serif Display XBold" pitchFamily="50" charset="0"/>
                        </a:rPr>
                        <a:t>776.82</a:t>
                      </a:r>
                      <a:endParaRPr lang="en-US" sz="1300" kern="100">
                        <a:effectLst/>
                        <a:latin typeface="SVN-Notulen Serif Display XBold" pitchFamily="50" charset="0"/>
                        <a:ea typeface="Calibri" panose="020F0502020204030204" pitchFamily="34" charset="0"/>
                        <a:cs typeface="Times New Roman" panose="02020603050405020304" pitchFamily="18" charset="0"/>
                      </a:endParaRPr>
                    </a:p>
                  </a:txBody>
                  <a:tcPr marL="65553" marR="65553" marT="0" marB="0">
                    <a:solidFill>
                      <a:schemeClr val="bg1"/>
                    </a:solidFill>
                  </a:tcPr>
                </a:tc>
                <a:tc>
                  <a:txBody>
                    <a:bodyPr/>
                    <a:lstStyle/>
                    <a:p>
                      <a:pPr algn="ctr">
                        <a:lnSpc>
                          <a:spcPct val="107000"/>
                        </a:lnSpc>
                        <a:spcAft>
                          <a:spcPts val="800"/>
                        </a:spcAft>
                      </a:pPr>
                      <a:r>
                        <a:rPr lang="en-US" sz="1300" kern="100">
                          <a:effectLst/>
                          <a:latin typeface="SVN-Notulen Serif Display XBold" pitchFamily="50" charset="0"/>
                        </a:rPr>
                        <a:t>23</a:t>
                      </a:r>
                      <a:endParaRPr lang="en-US" sz="1300" kern="100">
                        <a:effectLst/>
                        <a:latin typeface="SVN-Notulen Serif Display XBold" pitchFamily="50" charset="0"/>
                        <a:ea typeface="Calibri" panose="020F0502020204030204" pitchFamily="34" charset="0"/>
                        <a:cs typeface="Times New Roman" panose="02020603050405020304" pitchFamily="18" charset="0"/>
                      </a:endParaRPr>
                    </a:p>
                  </a:txBody>
                  <a:tcPr marL="65553" marR="65553" marT="0" marB="0">
                    <a:solidFill>
                      <a:schemeClr val="bg1"/>
                    </a:solidFill>
                  </a:tcPr>
                </a:tc>
                <a:tc>
                  <a:txBody>
                    <a:bodyPr/>
                    <a:lstStyle/>
                    <a:p>
                      <a:pPr algn="ctr">
                        <a:lnSpc>
                          <a:spcPct val="107000"/>
                        </a:lnSpc>
                        <a:spcAft>
                          <a:spcPts val="800"/>
                        </a:spcAft>
                      </a:pPr>
                      <a:r>
                        <a:rPr lang="en-US" sz="1300" kern="100">
                          <a:effectLst/>
                          <a:latin typeface="SVN-Notulen Serif Display XBold" pitchFamily="50" charset="0"/>
                        </a:rPr>
                        <a:t>1194.4</a:t>
                      </a:r>
                      <a:endParaRPr lang="en-US" sz="1300" kern="100">
                        <a:effectLst/>
                        <a:latin typeface="SVN-Notulen Serif Display XBold" pitchFamily="50" charset="0"/>
                        <a:ea typeface="Calibri" panose="020F0502020204030204" pitchFamily="34" charset="0"/>
                        <a:cs typeface="Times New Roman" panose="02020603050405020304" pitchFamily="18" charset="0"/>
                      </a:endParaRPr>
                    </a:p>
                  </a:txBody>
                  <a:tcPr marL="65553" marR="65553" marT="0" marB="0">
                    <a:solidFill>
                      <a:schemeClr val="bg1"/>
                    </a:solidFill>
                  </a:tcPr>
                </a:tc>
                <a:tc>
                  <a:txBody>
                    <a:bodyPr/>
                    <a:lstStyle/>
                    <a:p>
                      <a:pPr algn="ctr">
                        <a:lnSpc>
                          <a:spcPct val="107000"/>
                        </a:lnSpc>
                        <a:spcAft>
                          <a:spcPts val="800"/>
                        </a:spcAft>
                      </a:pPr>
                      <a:r>
                        <a:rPr lang="en-US" sz="1300" kern="100">
                          <a:effectLst/>
                          <a:latin typeface="SVN-Notulen Serif Display XBold" pitchFamily="50" charset="0"/>
                        </a:rPr>
                        <a:t>33</a:t>
                      </a:r>
                      <a:endParaRPr lang="en-US" sz="1300" kern="100">
                        <a:effectLst/>
                        <a:latin typeface="SVN-Notulen Serif Display XBold" pitchFamily="50" charset="0"/>
                        <a:ea typeface="Calibri" panose="020F0502020204030204" pitchFamily="34" charset="0"/>
                        <a:cs typeface="Times New Roman" panose="02020603050405020304" pitchFamily="18" charset="0"/>
                      </a:endParaRPr>
                    </a:p>
                  </a:txBody>
                  <a:tcPr marL="65553" marR="65553" marT="0" marB="0">
                    <a:solidFill>
                      <a:schemeClr val="bg1"/>
                    </a:solidFill>
                  </a:tcPr>
                </a:tc>
                <a:tc>
                  <a:txBody>
                    <a:bodyPr/>
                    <a:lstStyle/>
                    <a:p>
                      <a:pPr algn="ctr">
                        <a:lnSpc>
                          <a:spcPct val="107000"/>
                        </a:lnSpc>
                        <a:spcAft>
                          <a:spcPts val="800"/>
                        </a:spcAft>
                      </a:pPr>
                      <a:r>
                        <a:rPr lang="en-US" sz="1300" kern="100">
                          <a:effectLst/>
                          <a:latin typeface="SVN-Notulen Serif Display XBold" pitchFamily="50" charset="0"/>
                        </a:rPr>
                        <a:t>1488.8</a:t>
                      </a:r>
                      <a:endParaRPr lang="en-US" sz="1300" kern="100">
                        <a:effectLst/>
                        <a:latin typeface="SVN-Notulen Serif Display XBold" pitchFamily="50" charset="0"/>
                        <a:ea typeface="Calibri" panose="020F0502020204030204" pitchFamily="34" charset="0"/>
                        <a:cs typeface="Times New Roman" panose="02020603050405020304" pitchFamily="18" charset="0"/>
                      </a:endParaRPr>
                    </a:p>
                  </a:txBody>
                  <a:tcPr marL="65553" marR="65553" marT="0" marB="0">
                    <a:solidFill>
                      <a:schemeClr val="bg1"/>
                    </a:solidFill>
                  </a:tcPr>
                </a:tc>
                <a:tc>
                  <a:txBody>
                    <a:bodyPr/>
                    <a:lstStyle/>
                    <a:p>
                      <a:pPr algn="ctr">
                        <a:lnSpc>
                          <a:spcPct val="107000"/>
                        </a:lnSpc>
                        <a:spcAft>
                          <a:spcPts val="800"/>
                        </a:spcAft>
                      </a:pPr>
                      <a:r>
                        <a:rPr lang="en-US" sz="1300" kern="100">
                          <a:effectLst/>
                          <a:latin typeface="SVN-Notulen Serif Display XBold" pitchFamily="50" charset="0"/>
                        </a:rPr>
                        <a:t>43</a:t>
                      </a:r>
                      <a:endParaRPr lang="en-US" sz="1300" kern="100">
                        <a:effectLst/>
                        <a:latin typeface="SVN-Notulen Serif Display XBold" pitchFamily="50" charset="0"/>
                        <a:ea typeface="Calibri" panose="020F0502020204030204" pitchFamily="34" charset="0"/>
                        <a:cs typeface="Times New Roman" panose="02020603050405020304" pitchFamily="18" charset="0"/>
                      </a:endParaRPr>
                    </a:p>
                  </a:txBody>
                  <a:tcPr marL="65553" marR="65553" marT="0" marB="0">
                    <a:solidFill>
                      <a:schemeClr val="bg1"/>
                    </a:solidFill>
                  </a:tcPr>
                </a:tc>
                <a:tc>
                  <a:txBody>
                    <a:bodyPr/>
                    <a:lstStyle/>
                    <a:p>
                      <a:pPr algn="ctr">
                        <a:lnSpc>
                          <a:spcPct val="107000"/>
                        </a:lnSpc>
                        <a:spcAft>
                          <a:spcPts val="800"/>
                        </a:spcAft>
                      </a:pPr>
                      <a:r>
                        <a:rPr lang="en-US" sz="1300" kern="100">
                          <a:effectLst/>
                          <a:latin typeface="SVN-Notulen Serif Display XBold" pitchFamily="50" charset="0"/>
                        </a:rPr>
                        <a:t>1928.8</a:t>
                      </a:r>
                      <a:endParaRPr lang="en-US" sz="1300" kern="100">
                        <a:effectLst/>
                        <a:latin typeface="SVN-Notulen Serif Display XBold" pitchFamily="50" charset="0"/>
                        <a:ea typeface="Calibri" panose="020F0502020204030204" pitchFamily="34" charset="0"/>
                        <a:cs typeface="Times New Roman" panose="02020603050405020304" pitchFamily="18" charset="0"/>
                      </a:endParaRPr>
                    </a:p>
                  </a:txBody>
                  <a:tcPr marL="65553" marR="65553" marT="0" marB="0">
                    <a:solidFill>
                      <a:schemeClr val="bg1"/>
                    </a:solidFill>
                  </a:tcPr>
                </a:tc>
                <a:extLst>
                  <a:ext uri="{0D108BD9-81ED-4DB2-BD59-A6C34878D82A}">
                    <a16:rowId xmlns:a16="http://schemas.microsoft.com/office/drawing/2014/main" val="4193548667"/>
                  </a:ext>
                </a:extLst>
              </a:tr>
              <a:tr h="209599">
                <a:tc>
                  <a:txBody>
                    <a:bodyPr/>
                    <a:lstStyle/>
                    <a:p>
                      <a:pPr algn="ctr">
                        <a:lnSpc>
                          <a:spcPct val="107000"/>
                        </a:lnSpc>
                        <a:spcAft>
                          <a:spcPts val="800"/>
                        </a:spcAft>
                      </a:pPr>
                      <a:r>
                        <a:rPr lang="en-US" sz="1300" kern="100">
                          <a:effectLst/>
                          <a:latin typeface="SVN-Notulen Serif Display XBold" pitchFamily="50" charset="0"/>
                        </a:rPr>
                        <a:t>4</a:t>
                      </a:r>
                      <a:endParaRPr lang="en-US" sz="1300" kern="100">
                        <a:effectLst/>
                        <a:latin typeface="SVN-Notulen Serif Display XBold" pitchFamily="50" charset="0"/>
                        <a:ea typeface="Calibri" panose="020F0502020204030204" pitchFamily="34" charset="0"/>
                        <a:cs typeface="Times New Roman" panose="02020603050405020304" pitchFamily="18" charset="0"/>
                      </a:endParaRPr>
                    </a:p>
                  </a:txBody>
                  <a:tcPr marL="65553" marR="65553" marT="0" marB="0">
                    <a:solidFill>
                      <a:schemeClr val="bg1"/>
                    </a:solidFill>
                  </a:tcPr>
                </a:tc>
                <a:tc>
                  <a:txBody>
                    <a:bodyPr/>
                    <a:lstStyle/>
                    <a:p>
                      <a:pPr algn="ctr">
                        <a:lnSpc>
                          <a:spcPct val="107000"/>
                        </a:lnSpc>
                        <a:spcAft>
                          <a:spcPts val="800"/>
                        </a:spcAft>
                      </a:pPr>
                      <a:r>
                        <a:rPr lang="en-US" sz="1300" kern="100">
                          <a:effectLst/>
                          <a:latin typeface="SVN-Notulen Serif Display XBold" pitchFamily="50" charset="0"/>
                        </a:rPr>
                        <a:t>97.975</a:t>
                      </a:r>
                      <a:endParaRPr lang="en-US" sz="1300" kern="100">
                        <a:effectLst/>
                        <a:latin typeface="SVN-Notulen Serif Display XBold" pitchFamily="50" charset="0"/>
                        <a:ea typeface="Calibri" panose="020F0502020204030204" pitchFamily="34" charset="0"/>
                        <a:cs typeface="Times New Roman" panose="02020603050405020304" pitchFamily="18" charset="0"/>
                      </a:endParaRPr>
                    </a:p>
                  </a:txBody>
                  <a:tcPr marL="65553" marR="65553" marT="0" marB="0">
                    <a:solidFill>
                      <a:schemeClr val="bg1"/>
                    </a:solidFill>
                  </a:tcPr>
                </a:tc>
                <a:tc>
                  <a:txBody>
                    <a:bodyPr/>
                    <a:lstStyle/>
                    <a:p>
                      <a:pPr algn="ctr">
                        <a:lnSpc>
                          <a:spcPct val="107000"/>
                        </a:lnSpc>
                        <a:spcAft>
                          <a:spcPts val="800"/>
                        </a:spcAft>
                      </a:pPr>
                      <a:r>
                        <a:rPr lang="en-US" sz="1300" kern="100">
                          <a:effectLst/>
                          <a:latin typeface="SVN-Notulen Serif Display XBold" pitchFamily="50" charset="0"/>
                        </a:rPr>
                        <a:t>14</a:t>
                      </a:r>
                      <a:endParaRPr lang="en-US" sz="1300" kern="100">
                        <a:effectLst/>
                        <a:latin typeface="SVN-Notulen Serif Display XBold" pitchFamily="50" charset="0"/>
                        <a:ea typeface="Calibri" panose="020F0502020204030204" pitchFamily="34" charset="0"/>
                        <a:cs typeface="Times New Roman" panose="02020603050405020304" pitchFamily="18" charset="0"/>
                      </a:endParaRPr>
                    </a:p>
                  </a:txBody>
                  <a:tcPr marL="65553" marR="65553" marT="0" marB="0">
                    <a:solidFill>
                      <a:schemeClr val="bg1"/>
                    </a:solidFill>
                  </a:tcPr>
                </a:tc>
                <a:tc>
                  <a:txBody>
                    <a:bodyPr/>
                    <a:lstStyle/>
                    <a:p>
                      <a:pPr algn="ctr">
                        <a:lnSpc>
                          <a:spcPct val="107000"/>
                        </a:lnSpc>
                        <a:spcAft>
                          <a:spcPts val="800"/>
                        </a:spcAft>
                      </a:pPr>
                      <a:r>
                        <a:rPr lang="en-US" sz="1300" kern="100">
                          <a:effectLst/>
                          <a:latin typeface="SVN-Notulen Serif Display XBold" pitchFamily="50" charset="0"/>
                        </a:rPr>
                        <a:t>796.21</a:t>
                      </a:r>
                      <a:endParaRPr lang="en-US" sz="1300" kern="100">
                        <a:effectLst/>
                        <a:latin typeface="SVN-Notulen Serif Display XBold" pitchFamily="50" charset="0"/>
                        <a:ea typeface="Calibri" panose="020F0502020204030204" pitchFamily="34" charset="0"/>
                        <a:cs typeface="Times New Roman" panose="02020603050405020304" pitchFamily="18" charset="0"/>
                      </a:endParaRPr>
                    </a:p>
                  </a:txBody>
                  <a:tcPr marL="65553" marR="65553" marT="0" marB="0">
                    <a:solidFill>
                      <a:schemeClr val="bg1"/>
                    </a:solidFill>
                  </a:tcPr>
                </a:tc>
                <a:tc>
                  <a:txBody>
                    <a:bodyPr/>
                    <a:lstStyle/>
                    <a:p>
                      <a:pPr algn="ctr">
                        <a:lnSpc>
                          <a:spcPct val="107000"/>
                        </a:lnSpc>
                        <a:spcAft>
                          <a:spcPts val="800"/>
                        </a:spcAft>
                      </a:pPr>
                      <a:r>
                        <a:rPr lang="en-US" sz="1300" kern="100">
                          <a:effectLst/>
                          <a:latin typeface="SVN-Notulen Serif Display XBold" pitchFamily="50" charset="0"/>
                        </a:rPr>
                        <a:t>24</a:t>
                      </a:r>
                      <a:endParaRPr lang="en-US" sz="1300" kern="100">
                        <a:effectLst/>
                        <a:latin typeface="SVN-Notulen Serif Display XBold" pitchFamily="50" charset="0"/>
                        <a:ea typeface="Calibri" panose="020F0502020204030204" pitchFamily="34" charset="0"/>
                        <a:cs typeface="Times New Roman" panose="02020603050405020304" pitchFamily="18" charset="0"/>
                      </a:endParaRPr>
                    </a:p>
                  </a:txBody>
                  <a:tcPr marL="65553" marR="65553" marT="0" marB="0">
                    <a:solidFill>
                      <a:schemeClr val="bg1"/>
                    </a:solidFill>
                  </a:tcPr>
                </a:tc>
                <a:tc>
                  <a:txBody>
                    <a:bodyPr/>
                    <a:lstStyle/>
                    <a:p>
                      <a:pPr algn="ctr">
                        <a:lnSpc>
                          <a:spcPct val="107000"/>
                        </a:lnSpc>
                        <a:spcAft>
                          <a:spcPts val="800"/>
                        </a:spcAft>
                      </a:pPr>
                      <a:r>
                        <a:rPr lang="en-US" sz="1300" kern="100">
                          <a:effectLst/>
                          <a:latin typeface="SVN-Notulen Serif Display XBold" pitchFamily="50" charset="0"/>
                        </a:rPr>
                        <a:t>1210.</a:t>
                      </a:r>
                      <a:endParaRPr lang="en-US" sz="1300" kern="100">
                        <a:effectLst/>
                        <a:latin typeface="SVN-Notulen Serif Display XBold" pitchFamily="50" charset="0"/>
                        <a:ea typeface="Calibri" panose="020F0502020204030204" pitchFamily="34" charset="0"/>
                        <a:cs typeface="Times New Roman" panose="02020603050405020304" pitchFamily="18" charset="0"/>
                      </a:endParaRPr>
                    </a:p>
                  </a:txBody>
                  <a:tcPr marL="65553" marR="65553" marT="0" marB="0">
                    <a:solidFill>
                      <a:schemeClr val="bg1"/>
                    </a:solidFill>
                  </a:tcPr>
                </a:tc>
                <a:tc>
                  <a:txBody>
                    <a:bodyPr/>
                    <a:lstStyle/>
                    <a:p>
                      <a:pPr algn="ctr">
                        <a:lnSpc>
                          <a:spcPct val="107000"/>
                        </a:lnSpc>
                        <a:spcAft>
                          <a:spcPts val="800"/>
                        </a:spcAft>
                      </a:pPr>
                      <a:r>
                        <a:rPr lang="en-US" sz="1300" kern="100">
                          <a:effectLst/>
                          <a:latin typeface="SVN-Notulen Serif Display XBold" pitchFamily="50" charset="0"/>
                        </a:rPr>
                        <a:t>34</a:t>
                      </a:r>
                      <a:endParaRPr lang="en-US" sz="1300" kern="100">
                        <a:effectLst/>
                        <a:latin typeface="SVN-Notulen Serif Display XBold" pitchFamily="50" charset="0"/>
                        <a:ea typeface="Calibri" panose="020F0502020204030204" pitchFamily="34" charset="0"/>
                        <a:cs typeface="Times New Roman" panose="02020603050405020304" pitchFamily="18" charset="0"/>
                      </a:endParaRPr>
                    </a:p>
                  </a:txBody>
                  <a:tcPr marL="65553" marR="65553" marT="0" marB="0">
                    <a:solidFill>
                      <a:schemeClr val="bg1"/>
                    </a:solidFill>
                  </a:tcPr>
                </a:tc>
                <a:tc>
                  <a:txBody>
                    <a:bodyPr/>
                    <a:lstStyle/>
                    <a:p>
                      <a:pPr algn="ctr">
                        <a:lnSpc>
                          <a:spcPct val="107000"/>
                        </a:lnSpc>
                        <a:spcAft>
                          <a:spcPts val="800"/>
                        </a:spcAft>
                      </a:pPr>
                      <a:r>
                        <a:rPr lang="en-US" sz="1300" kern="100">
                          <a:effectLst/>
                          <a:latin typeface="SVN-Notulen Serif Display XBold" pitchFamily="50" charset="0"/>
                        </a:rPr>
                        <a:t>1556.6</a:t>
                      </a:r>
                      <a:endParaRPr lang="en-US" sz="1300" kern="100">
                        <a:effectLst/>
                        <a:latin typeface="SVN-Notulen Serif Display XBold" pitchFamily="50" charset="0"/>
                        <a:ea typeface="Calibri" panose="020F0502020204030204" pitchFamily="34" charset="0"/>
                        <a:cs typeface="Times New Roman" panose="02020603050405020304" pitchFamily="18" charset="0"/>
                      </a:endParaRPr>
                    </a:p>
                  </a:txBody>
                  <a:tcPr marL="65553" marR="65553" marT="0" marB="0">
                    <a:solidFill>
                      <a:schemeClr val="bg1"/>
                    </a:solidFill>
                  </a:tcPr>
                </a:tc>
                <a:tc>
                  <a:txBody>
                    <a:bodyPr/>
                    <a:lstStyle/>
                    <a:p>
                      <a:pPr algn="ctr">
                        <a:lnSpc>
                          <a:spcPct val="107000"/>
                        </a:lnSpc>
                        <a:spcAft>
                          <a:spcPts val="800"/>
                        </a:spcAft>
                      </a:pPr>
                      <a:r>
                        <a:rPr lang="en-US" sz="1300" kern="100">
                          <a:effectLst/>
                          <a:latin typeface="SVN-Notulen Serif Display XBold" pitchFamily="50" charset="0"/>
                        </a:rPr>
                        <a:t>44</a:t>
                      </a:r>
                      <a:endParaRPr lang="en-US" sz="1300" kern="100">
                        <a:effectLst/>
                        <a:latin typeface="SVN-Notulen Serif Display XBold" pitchFamily="50" charset="0"/>
                        <a:ea typeface="Calibri" panose="020F0502020204030204" pitchFamily="34" charset="0"/>
                        <a:cs typeface="Times New Roman" panose="02020603050405020304" pitchFamily="18" charset="0"/>
                      </a:endParaRPr>
                    </a:p>
                  </a:txBody>
                  <a:tcPr marL="65553" marR="65553" marT="0" marB="0">
                    <a:solidFill>
                      <a:schemeClr val="bg1"/>
                    </a:solidFill>
                  </a:tcPr>
                </a:tc>
                <a:tc>
                  <a:txBody>
                    <a:bodyPr/>
                    <a:lstStyle/>
                    <a:p>
                      <a:pPr algn="ctr">
                        <a:lnSpc>
                          <a:spcPct val="107000"/>
                        </a:lnSpc>
                        <a:spcAft>
                          <a:spcPts val="800"/>
                        </a:spcAft>
                      </a:pPr>
                      <a:r>
                        <a:rPr lang="en-US" sz="1300" kern="100" dirty="0">
                          <a:effectLst/>
                          <a:latin typeface="SVN-Notulen Serif Display XBold" pitchFamily="50" charset="0"/>
                        </a:rPr>
                        <a:t>1974.7</a:t>
                      </a:r>
                      <a:endParaRPr lang="en-US" sz="1300" kern="100" dirty="0">
                        <a:effectLst/>
                        <a:latin typeface="SVN-Notulen Serif Display XBold" pitchFamily="50" charset="0"/>
                        <a:ea typeface="Calibri" panose="020F0502020204030204" pitchFamily="34" charset="0"/>
                        <a:cs typeface="Times New Roman" panose="02020603050405020304" pitchFamily="18" charset="0"/>
                      </a:endParaRPr>
                    </a:p>
                  </a:txBody>
                  <a:tcPr marL="65553" marR="65553" marT="0" marB="0">
                    <a:solidFill>
                      <a:schemeClr val="bg1"/>
                    </a:solidFill>
                  </a:tcPr>
                </a:tc>
                <a:extLst>
                  <a:ext uri="{0D108BD9-81ED-4DB2-BD59-A6C34878D82A}">
                    <a16:rowId xmlns:a16="http://schemas.microsoft.com/office/drawing/2014/main" val="181163208"/>
                  </a:ext>
                </a:extLst>
              </a:tr>
              <a:tr h="209599">
                <a:tc>
                  <a:txBody>
                    <a:bodyPr/>
                    <a:lstStyle/>
                    <a:p>
                      <a:pPr algn="ctr">
                        <a:lnSpc>
                          <a:spcPct val="107000"/>
                        </a:lnSpc>
                        <a:spcAft>
                          <a:spcPts val="800"/>
                        </a:spcAft>
                      </a:pPr>
                      <a:r>
                        <a:rPr lang="en-US" sz="1300" kern="100">
                          <a:effectLst/>
                          <a:latin typeface="SVN-Notulen Serif Display XBold" pitchFamily="50" charset="0"/>
                        </a:rPr>
                        <a:t>5</a:t>
                      </a:r>
                      <a:endParaRPr lang="en-US" sz="1300" kern="100">
                        <a:effectLst/>
                        <a:latin typeface="SVN-Notulen Serif Display XBold" pitchFamily="50" charset="0"/>
                        <a:ea typeface="Calibri" panose="020F0502020204030204" pitchFamily="34" charset="0"/>
                        <a:cs typeface="Times New Roman" panose="02020603050405020304" pitchFamily="18" charset="0"/>
                      </a:endParaRPr>
                    </a:p>
                  </a:txBody>
                  <a:tcPr marL="65553" marR="65553" marT="0" marB="0">
                    <a:solidFill>
                      <a:schemeClr val="bg1"/>
                    </a:solidFill>
                  </a:tcPr>
                </a:tc>
                <a:tc>
                  <a:txBody>
                    <a:bodyPr/>
                    <a:lstStyle/>
                    <a:p>
                      <a:pPr algn="ctr">
                        <a:lnSpc>
                          <a:spcPct val="107000"/>
                        </a:lnSpc>
                        <a:spcAft>
                          <a:spcPts val="800"/>
                        </a:spcAft>
                      </a:pPr>
                      <a:r>
                        <a:rPr lang="en-US" sz="1300" kern="100">
                          <a:effectLst/>
                          <a:latin typeface="SVN-Notulen Serif Display XBold" pitchFamily="50" charset="0"/>
                        </a:rPr>
                        <a:t>139.99</a:t>
                      </a:r>
                      <a:endParaRPr lang="en-US" sz="1300" kern="100">
                        <a:effectLst/>
                        <a:latin typeface="SVN-Notulen Serif Display XBold" pitchFamily="50" charset="0"/>
                        <a:ea typeface="Calibri" panose="020F0502020204030204" pitchFamily="34" charset="0"/>
                        <a:cs typeface="Times New Roman" panose="02020603050405020304" pitchFamily="18" charset="0"/>
                      </a:endParaRPr>
                    </a:p>
                  </a:txBody>
                  <a:tcPr marL="65553" marR="65553" marT="0" marB="0">
                    <a:solidFill>
                      <a:schemeClr val="bg1"/>
                    </a:solidFill>
                  </a:tcPr>
                </a:tc>
                <a:tc>
                  <a:txBody>
                    <a:bodyPr/>
                    <a:lstStyle/>
                    <a:p>
                      <a:pPr algn="ctr">
                        <a:lnSpc>
                          <a:spcPct val="107000"/>
                        </a:lnSpc>
                        <a:spcAft>
                          <a:spcPts val="800"/>
                        </a:spcAft>
                      </a:pPr>
                      <a:r>
                        <a:rPr lang="en-US" sz="1300" kern="100">
                          <a:effectLst/>
                          <a:latin typeface="SVN-Notulen Serif Display XBold" pitchFamily="50" charset="0"/>
                        </a:rPr>
                        <a:t>15</a:t>
                      </a:r>
                      <a:endParaRPr lang="en-US" sz="1300" kern="100">
                        <a:effectLst/>
                        <a:latin typeface="SVN-Notulen Serif Display XBold" pitchFamily="50" charset="0"/>
                        <a:ea typeface="Calibri" panose="020F0502020204030204" pitchFamily="34" charset="0"/>
                        <a:cs typeface="Times New Roman" panose="02020603050405020304" pitchFamily="18" charset="0"/>
                      </a:endParaRPr>
                    </a:p>
                  </a:txBody>
                  <a:tcPr marL="65553" marR="65553" marT="0" marB="0">
                    <a:solidFill>
                      <a:schemeClr val="bg1"/>
                    </a:solidFill>
                  </a:tcPr>
                </a:tc>
                <a:tc>
                  <a:txBody>
                    <a:bodyPr/>
                    <a:lstStyle/>
                    <a:p>
                      <a:pPr algn="ctr">
                        <a:lnSpc>
                          <a:spcPct val="107000"/>
                        </a:lnSpc>
                        <a:spcAft>
                          <a:spcPts val="800"/>
                        </a:spcAft>
                      </a:pPr>
                      <a:r>
                        <a:rPr lang="en-US" sz="1300" kern="100">
                          <a:effectLst/>
                          <a:latin typeface="SVN-Notulen Serif Display XBold" pitchFamily="50" charset="0"/>
                        </a:rPr>
                        <a:t>833.38</a:t>
                      </a:r>
                      <a:endParaRPr lang="en-US" sz="1300" kern="100">
                        <a:effectLst/>
                        <a:latin typeface="SVN-Notulen Serif Display XBold" pitchFamily="50" charset="0"/>
                        <a:ea typeface="Calibri" panose="020F0502020204030204" pitchFamily="34" charset="0"/>
                        <a:cs typeface="Times New Roman" panose="02020603050405020304" pitchFamily="18" charset="0"/>
                      </a:endParaRPr>
                    </a:p>
                  </a:txBody>
                  <a:tcPr marL="65553" marR="65553" marT="0" marB="0">
                    <a:solidFill>
                      <a:schemeClr val="bg1"/>
                    </a:solidFill>
                  </a:tcPr>
                </a:tc>
                <a:tc>
                  <a:txBody>
                    <a:bodyPr/>
                    <a:lstStyle/>
                    <a:p>
                      <a:pPr algn="ctr">
                        <a:lnSpc>
                          <a:spcPct val="107000"/>
                        </a:lnSpc>
                        <a:spcAft>
                          <a:spcPts val="800"/>
                        </a:spcAft>
                      </a:pPr>
                      <a:r>
                        <a:rPr lang="en-US" sz="1300" kern="100">
                          <a:effectLst/>
                          <a:latin typeface="SVN-Notulen Serif Display XBold" pitchFamily="50" charset="0"/>
                        </a:rPr>
                        <a:t>25</a:t>
                      </a:r>
                      <a:endParaRPr lang="en-US" sz="1300" kern="100">
                        <a:effectLst/>
                        <a:latin typeface="SVN-Notulen Serif Display XBold" pitchFamily="50" charset="0"/>
                        <a:ea typeface="Calibri" panose="020F0502020204030204" pitchFamily="34" charset="0"/>
                        <a:cs typeface="Times New Roman" panose="02020603050405020304" pitchFamily="18" charset="0"/>
                      </a:endParaRPr>
                    </a:p>
                  </a:txBody>
                  <a:tcPr marL="65553" marR="65553" marT="0" marB="0">
                    <a:solidFill>
                      <a:schemeClr val="bg1"/>
                    </a:solidFill>
                  </a:tcPr>
                </a:tc>
                <a:tc>
                  <a:txBody>
                    <a:bodyPr/>
                    <a:lstStyle/>
                    <a:p>
                      <a:pPr algn="ctr">
                        <a:lnSpc>
                          <a:spcPct val="107000"/>
                        </a:lnSpc>
                        <a:spcAft>
                          <a:spcPts val="800"/>
                        </a:spcAft>
                      </a:pPr>
                      <a:r>
                        <a:rPr lang="en-US" sz="1300" kern="100">
                          <a:effectLst/>
                          <a:latin typeface="SVN-Notulen Serif Display XBold" pitchFamily="50" charset="0"/>
                        </a:rPr>
                        <a:t>1213.8</a:t>
                      </a:r>
                      <a:endParaRPr lang="en-US" sz="1300" kern="100">
                        <a:effectLst/>
                        <a:latin typeface="SVN-Notulen Serif Display XBold" pitchFamily="50" charset="0"/>
                        <a:ea typeface="Calibri" panose="020F0502020204030204" pitchFamily="34" charset="0"/>
                        <a:cs typeface="Times New Roman" panose="02020603050405020304" pitchFamily="18" charset="0"/>
                      </a:endParaRPr>
                    </a:p>
                  </a:txBody>
                  <a:tcPr marL="65553" marR="65553" marT="0" marB="0">
                    <a:solidFill>
                      <a:schemeClr val="bg1"/>
                    </a:solidFill>
                  </a:tcPr>
                </a:tc>
                <a:tc>
                  <a:txBody>
                    <a:bodyPr/>
                    <a:lstStyle/>
                    <a:p>
                      <a:pPr algn="ctr">
                        <a:lnSpc>
                          <a:spcPct val="107000"/>
                        </a:lnSpc>
                        <a:spcAft>
                          <a:spcPts val="800"/>
                        </a:spcAft>
                      </a:pPr>
                      <a:r>
                        <a:rPr lang="en-US" sz="1300" kern="100">
                          <a:effectLst/>
                          <a:latin typeface="SVN-Notulen Serif Display XBold" pitchFamily="50" charset="0"/>
                        </a:rPr>
                        <a:t>35</a:t>
                      </a:r>
                      <a:endParaRPr lang="en-US" sz="1300" kern="100">
                        <a:effectLst/>
                        <a:latin typeface="SVN-Notulen Serif Display XBold" pitchFamily="50" charset="0"/>
                        <a:ea typeface="Calibri" panose="020F0502020204030204" pitchFamily="34" charset="0"/>
                        <a:cs typeface="Times New Roman" panose="02020603050405020304" pitchFamily="18" charset="0"/>
                      </a:endParaRPr>
                    </a:p>
                  </a:txBody>
                  <a:tcPr marL="65553" marR="65553" marT="0" marB="0">
                    <a:solidFill>
                      <a:schemeClr val="bg1"/>
                    </a:solidFill>
                  </a:tcPr>
                </a:tc>
                <a:tc>
                  <a:txBody>
                    <a:bodyPr/>
                    <a:lstStyle/>
                    <a:p>
                      <a:pPr algn="ctr">
                        <a:lnSpc>
                          <a:spcPct val="107000"/>
                        </a:lnSpc>
                        <a:spcAft>
                          <a:spcPts val="800"/>
                        </a:spcAft>
                      </a:pPr>
                      <a:r>
                        <a:rPr lang="en-US" sz="1300" kern="100">
                          <a:effectLst/>
                          <a:latin typeface="SVN-Notulen Serif Display XBold" pitchFamily="50" charset="0"/>
                        </a:rPr>
                        <a:t>1567.2</a:t>
                      </a:r>
                      <a:endParaRPr lang="en-US" sz="1300" kern="100">
                        <a:effectLst/>
                        <a:latin typeface="SVN-Notulen Serif Display XBold" pitchFamily="50" charset="0"/>
                        <a:ea typeface="Calibri" panose="020F0502020204030204" pitchFamily="34" charset="0"/>
                        <a:cs typeface="Times New Roman" panose="02020603050405020304" pitchFamily="18" charset="0"/>
                      </a:endParaRPr>
                    </a:p>
                  </a:txBody>
                  <a:tcPr marL="65553" marR="65553" marT="0" marB="0">
                    <a:solidFill>
                      <a:schemeClr val="bg1"/>
                    </a:solidFill>
                  </a:tcPr>
                </a:tc>
                <a:tc>
                  <a:txBody>
                    <a:bodyPr/>
                    <a:lstStyle/>
                    <a:p>
                      <a:pPr algn="ctr">
                        <a:lnSpc>
                          <a:spcPct val="107000"/>
                        </a:lnSpc>
                        <a:spcAft>
                          <a:spcPts val="800"/>
                        </a:spcAft>
                      </a:pPr>
                      <a:r>
                        <a:rPr lang="en-US" sz="1300" kern="100">
                          <a:effectLst/>
                          <a:latin typeface="SVN-Notulen Serif Display XBold" pitchFamily="50" charset="0"/>
                        </a:rPr>
                        <a:t>45</a:t>
                      </a:r>
                      <a:endParaRPr lang="en-US" sz="1300" kern="100">
                        <a:effectLst/>
                        <a:latin typeface="SVN-Notulen Serif Display XBold" pitchFamily="50" charset="0"/>
                        <a:ea typeface="Calibri" panose="020F0502020204030204" pitchFamily="34" charset="0"/>
                        <a:cs typeface="Times New Roman" panose="02020603050405020304" pitchFamily="18" charset="0"/>
                      </a:endParaRPr>
                    </a:p>
                  </a:txBody>
                  <a:tcPr marL="65553" marR="65553" marT="0" marB="0">
                    <a:solidFill>
                      <a:schemeClr val="bg1"/>
                    </a:solidFill>
                  </a:tcPr>
                </a:tc>
                <a:tc>
                  <a:txBody>
                    <a:bodyPr/>
                    <a:lstStyle/>
                    <a:p>
                      <a:pPr algn="ctr">
                        <a:lnSpc>
                          <a:spcPct val="107000"/>
                        </a:lnSpc>
                        <a:spcAft>
                          <a:spcPts val="800"/>
                        </a:spcAft>
                      </a:pPr>
                      <a:r>
                        <a:rPr lang="en-US" sz="1300" kern="100">
                          <a:effectLst/>
                          <a:latin typeface="SVN-Notulen Serif Display XBold" pitchFamily="50" charset="0"/>
                        </a:rPr>
                        <a:t>1997.6</a:t>
                      </a:r>
                      <a:endParaRPr lang="en-US" sz="1300" kern="100">
                        <a:effectLst/>
                        <a:latin typeface="SVN-Notulen Serif Display XBold" pitchFamily="50" charset="0"/>
                        <a:ea typeface="Calibri" panose="020F0502020204030204" pitchFamily="34" charset="0"/>
                        <a:cs typeface="Times New Roman" panose="02020603050405020304" pitchFamily="18" charset="0"/>
                      </a:endParaRPr>
                    </a:p>
                  </a:txBody>
                  <a:tcPr marL="65553" marR="65553" marT="0" marB="0">
                    <a:solidFill>
                      <a:schemeClr val="bg1"/>
                    </a:solidFill>
                  </a:tcPr>
                </a:tc>
                <a:extLst>
                  <a:ext uri="{0D108BD9-81ED-4DB2-BD59-A6C34878D82A}">
                    <a16:rowId xmlns:a16="http://schemas.microsoft.com/office/drawing/2014/main" val="1134636567"/>
                  </a:ext>
                </a:extLst>
              </a:tr>
              <a:tr h="209599">
                <a:tc>
                  <a:txBody>
                    <a:bodyPr/>
                    <a:lstStyle/>
                    <a:p>
                      <a:pPr algn="ctr">
                        <a:lnSpc>
                          <a:spcPct val="107000"/>
                        </a:lnSpc>
                        <a:spcAft>
                          <a:spcPts val="800"/>
                        </a:spcAft>
                      </a:pPr>
                      <a:r>
                        <a:rPr lang="en-US" sz="1300" kern="100">
                          <a:effectLst/>
                          <a:latin typeface="SVN-Notulen Serif Display XBold" pitchFamily="50" charset="0"/>
                        </a:rPr>
                        <a:t>6</a:t>
                      </a:r>
                      <a:endParaRPr lang="en-US" sz="1300" kern="100">
                        <a:effectLst/>
                        <a:latin typeface="SVN-Notulen Serif Display XBold" pitchFamily="50" charset="0"/>
                        <a:ea typeface="Calibri" panose="020F0502020204030204" pitchFamily="34" charset="0"/>
                        <a:cs typeface="Times New Roman" panose="02020603050405020304" pitchFamily="18" charset="0"/>
                      </a:endParaRPr>
                    </a:p>
                  </a:txBody>
                  <a:tcPr marL="65553" marR="65553" marT="0" marB="0">
                    <a:solidFill>
                      <a:schemeClr val="bg1"/>
                    </a:solidFill>
                  </a:tcPr>
                </a:tc>
                <a:tc>
                  <a:txBody>
                    <a:bodyPr/>
                    <a:lstStyle/>
                    <a:p>
                      <a:pPr algn="ctr">
                        <a:lnSpc>
                          <a:spcPct val="107000"/>
                        </a:lnSpc>
                        <a:spcAft>
                          <a:spcPts val="800"/>
                        </a:spcAft>
                      </a:pPr>
                      <a:r>
                        <a:rPr lang="en-US" sz="1300" kern="100">
                          <a:effectLst/>
                          <a:latin typeface="SVN-Notulen Serif Display XBold" pitchFamily="50" charset="0"/>
                        </a:rPr>
                        <a:t>204.66</a:t>
                      </a:r>
                      <a:endParaRPr lang="en-US" sz="1300" kern="100">
                        <a:effectLst/>
                        <a:latin typeface="SVN-Notulen Serif Display XBold" pitchFamily="50" charset="0"/>
                        <a:ea typeface="Calibri" panose="020F0502020204030204" pitchFamily="34" charset="0"/>
                        <a:cs typeface="Times New Roman" panose="02020603050405020304" pitchFamily="18" charset="0"/>
                      </a:endParaRPr>
                    </a:p>
                  </a:txBody>
                  <a:tcPr marL="65553" marR="65553" marT="0" marB="0">
                    <a:solidFill>
                      <a:schemeClr val="bg1"/>
                    </a:solidFill>
                  </a:tcPr>
                </a:tc>
                <a:tc>
                  <a:txBody>
                    <a:bodyPr/>
                    <a:lstStyle/>
                    <a:p>
                      <a:pPr algn="ctr">
                        <a:lnSpc>
                          <a:spcPct val="107000"/>
                        </a:lnSpc>
                        <a:spcAft>
                          <a:spcPts val="800"/>
                        </a:spcAft>
                      </a:pPr>
                      <a:r>
                        <a:rPr lang="en-US" sz="1300" kern="100">
                          <a:effectLst/>
                          <a:latin typeface="SVN-Notulen Serif Display XBold" pitchFamily="50" charset="0"/>
                        </a:rPr>
                        <a:t>16</a:t>
                      </a:r>
                      <a:endParaRPr lang="en-US" sz="1300" kern="100">
                        <a:effectLst/>
                        <a:latin typeface="SVN-Notulen Serif Display XBold" pitchFamily="50" charset="0"/>
                        <a:ea typeface="Calibri" panose="020F0502020204030204" pitchFamily="34" charset="0"/>
                        <a:cs typeface="Times New Roman" panose="02020603050405020304" pitchFamily="18" charset="0"/>
                      </a:endParaRPr>
                    </a:p>
                  </a:txBody>
                  <a:tcPr marL="65553" marR="65553" marT="0" marB="0">
                    <a:solidFill>
                      <a:schemeClr val="bg1"/>
                    </a:solidFill>
                  </a:tcPr>
                </a:tc>
                <a:tc>
                  <a:txBody>
                    <a:bodyPr/>
                    <a:lstStyle/>
                    <a:p>
                      <a:pPr algn="ctr">
                        <a:lnSpc>
                          <a:spcPct val="107000"/>
                        </a:lnSpc>
                        <a:spcAft>
                          <a:spcPts val="800"/>
                        </a:spcAft>
                      </a:pPr>
                      <a:r>
                        <a:rPr lang="en-US" sz="1300" kern="100">
                          <a:effectLst/>
                          <a:latin typeface="SVN-Notulen Serif Display XBold" pitchFamily="50" charset="0"/>
                        </a:rPr>
                        <a:t>870.23</a:t>
                      </a:r>
                      <a:endParaRPr lang="en-US" sz="1300" kern="100">
                        <a:effectLst/>
                        <a:latin typeface="SVN-Notulen Serif Display XBold" pitchFamily="50" charset="0"/>
                        <a:ea typeface="Calibri" panose="020F0502020204030204" pitchFamily="34" charset="0"/>
                        <a:cs typeface="Times New Roman" panose="02020603050405020304" pitchFamily="18" charset="0"/>
                      </a:endParaRPr>
                    </a:p>
                  </a:txBody>
                  <a:tcPr marL="65553" marR="65553" marT="0" marB="0">
                    <a:solidFill>
                      <a:schemeClr val="bg1"/>
                    </a:solidFill>
                  </a:tcPr>
                </a:tc>
                <a:tc>
                  <a:txBody>
                    <a:bodyPr/>
                    <a:lstStyle/>
                    <a:p>
                      <a:pPr algn="ctr">
                        <a:lnSpc>
                          <a:spcPct val="107000"/>
                        </a:lnSpc>
                        <a:spcAft>
                          <a:spcPts val="800"/>
                        </a:spcAft>
                      </a:pPr>
                      <a:r>
                        <a:rPr lang="en-US" sz="1300" kern="100">
                          <a:effectLst/>
                          <a:latin typeface="SVN-Notulen Serif Display XBold" pitchFamily="50" charset="0"/>
                        </a:rPr>
                        <a:t>26</a:t>
                      </a:r>
                      <a:endParaRPr lang="en-US" sz="1300" kern="100">
                        <a:effectLst/>
                        <a:latin typeface="SVN-Notulen Serif Display XBold" pitchFamily="50" charset="0"/>
                        <a:ea typeface="Calibri" panose="020F0502020204030204" pitchFamily="34" charset="0"/>
                        <a:cs typeface="Times New Roman" panose="02020603050405020304" pitchFamily="18" charset="0"/>
                      </a:endParaRPr>
                    </a:p>
                  </a:txBody>
                  <a:tcPr marL="65553" marR="65553" marT="0" marB="0">
                    <a:solidFill>
                      <a:schemeClr val="bg1"/>
                    </a:solidFill>
                  </a:tcPr>
                </a:tc>
                <a:tc>
                  <a:txBody>
                    <a:bodyPr/>
                    <a:lstStyle/>
                    <a:p>
                      <a:pPr algn="ctr">
                        <a:lnSpc>
                          <a:spcPct val="107000"/>
                        </a:lnSpc>
                        <a:spcAft>
                          <a:spcPts val="800"/>
                        </a:spcAft>
                      </a:pPr>
                      <a:r>
                        <a:rPr lang="en-US" sz="1300" kern="100">
                          <a:effectLst/>
                          <a:latin typeface="SVN-Notulen Serif Display XBold" pitchFamily="50" charset="0"/>
                        </a:rPr>
                        <a:t>1235.4</a:t>
                      </a:r>
                      <a:endParaRPr lang="en-US" sz="1300" kern="100">
                        <a:effectLst/>
                        <a:latin typeface="SVN-Notulen Serif Display XBold" pitchFamily="50" charset="0"/>
                        <a:ea typeface="Calibri" panose="020F0502020204030204" pitchFamily="34" charset="0"/>
                        <a:cs typeface="Times New Roman" panose="02020603050405020304" pitchFamily="18" charset="0"/>
                      </a:endParaRPr>
                    </a:p>
                  </a:txBody>
                  <a:tcPr marL="65553" marR="65553" marT="0" marB="0">
                    <a:solidFill>
                      <a:schemeClr val="bg1"/>
                    </a:solidFill>
                  </a:tcPr>
                </a:tc>
                <a:tc>
                  <a:txBody>
                    <a:bodyPr/>
                    <a:lstStyle/>
                    <a:p>
                      <a:pPr algn="ctr">
                        <a:lnSpc>
                          <a:spcPct val="107000"/>
                        </a:lnSpc>
                        <a:spcAft>
                          <a:spcPts val="800"/>
                        </a:spcAft>
                      </a:pPr>
                      <a:r>
                        <a:rPr lang="en-US" sz="1300" kern="100">
                          <a:effectLst/>
                          <a:latin typeface="SVN-Notulen Serif Display XBold" pitchFamily="50" charset="0"/>
                        </a:rPr>
                        <a:t>36</a:t>
                      </a:r>
                      <a:endParaRPr lang="en-US" sz="1300" kern="100">
                        <a:effectLst/>
                        <a:latin typeface="SVN-Notulen Serif Display XBold" pitchFamily="50" charset="0"/>
                        <a:ea typeface="Calibri" panose="020F0502020204030204" pitchFamily="34" charset="0"/>
                        <a:cs typeface="Times New Roman" panose="02020603050405020304" pitchFamily="18" charset="0"/>
                      </a:endParaRPr>
                    </a:p>
                  </a:txBody>
                  <a:tcPr marL="65553" marR="65553" marT="0" marB="0">
                    <a:solidFill>
                      <a:schemeClr val="bg1"/>
                    </a:solidFill>
                  </a:tcPr>
                </a:tc>
                <a:tc>
                  <a:txBody>
                    <a:bodyPr/>
                    <a:lstStyle/>
                    <a:p>
                      <a:pPr algn="ctr">
                        <a:lnSpc>
                          <a:spcPct val="107000"/>
                        </a:lnSpc>
                        <a:spcAft>
                          <a:spcPts val="800"/>
                        </a:spcAft>
                      </a:pPr>
                      <a:r>
                        <a:rPr lang="en-US" sz="1300" kern="100">
                          <a:effectLst/>
                          <a:latin typeface="SVN-Notulen Serif Display XBold" pitchFamily="50" charset="0"/>
                        </a:rPr>
                        <a:t>1596.5</a:t>
                      </a:r>
                      <a:endParaRPr lang="en-US" sz="1300" kern="100">
                        <a:effectLst/>
                        <a:latin typeface="SVN-Notulen Serif Display XBold" pitchFamily="50" charset="0"/>
                        <a:ea typeface="Calibri" panose="020F0502020204030204" pitchFamily="34" charset="0"/>
                        <a:cs typeface="Times New Roman" panose="02020603050405020304" pitchFamily="18" charset="0"/>
                      </a:endParaRPr>
                    </a:p>
                  </a:txBody>
                  <a:tcPr marL="65553" marR="65553" marT="0" marB="0">
                    <a:solidFill>
                      <a:schemeClr val="bg1"/>
                    </a:solidFill>
                  </a:tcPr>
                </a:tc>
                <a:tc>
                  <a:txBody>
                    <a:bodyPr/>
                    <a:lstStyle/>
                    <a:p>
                      <a:pPr algn="ctr">
                        <a:lnSpc>
                          <a:spcPct val="107000"/>
                        </a:lnSpc>
                        <a:spcAft>
                          <a:spcPts val="800"/>
                        </a:spcAft>
                      </a:pPr>
                      <a:r>
                        <a:rPr lang="en-US" sz="1300" kern="100">
                          <a:effectLst/>
                          <a:latin typeface="SVN-Notulen Serif Display XBold" pitchFamily="50" charset="0"/>
                        </a:rPr>
                        <a:t>46</a:t>
                      </a:r>
                      <a:endParaRPr lang="en-US" sz="1300" kern="100">
                        <a:effectLst/>
                        <a:latin typeface="SVN-Notulen Serif Display XBold" pitchFamily="50" charset="0"/>
                        <a:ea typeface="Calibri" panose="020F0502020204030204" pitchFamily="34" charset="0"/>
                        <a:cs typeface="Times New Roman" panose="02020603050405020304" pitchFamily="18" charset="0"/>
                      </a:endParaRPr>
                    </a:p>
                  </a:txBody>
                  <a:tcPr marL="65553" marR="65553" marT="0" marB="0">
                    <a:solidFill>
                      <a:schemeClr val="bg1"/>
                    </a:solidFill>
                  </a:tcPr>
                </a:tc>
                <a:tc>
                  <a:txBody>
                    <a:bodyPr/>
                    <a:lstStyle/>
                    <a:p>
                      <a:pPr algn="ctr">
                        <a:lnSpc>
                          <a:spcPct val="107000"/>
                        </a:lnSpc>
                        <a:spcAft>
                          <a:spcPts val="800"/>
                        </a:spcAft>
                      </a:pPr>
                      <a:r>
                        <a:rPr lang="en-US" sz="1300" kern="100">
                          <a:effectLst/>
                          <a:latin typeface="SVN-Notulen Serif Display XBold" pitchFamily="50" charset="0"/>
                        </a:rPr>
                        <a:t>2018.</a:t>
                      </a:r>
                      <a:endParaRPr lang="en-US" sz="1300" kern="100">
                        <a:effectLst/>
                        <a:latin typeface="SVN-Notulen Serif Display XBold" pitchFamily="50" charset="0"/>
                        <a:ea typeface="Calibri" panose="020F0502020204030204" pitchFamily="34" charset="0"/>
                        <a:cs typeface="Times New Roman" panose="02020603050405020304" pitchFamily="18" charset="0"/>
                      </a:endParaRPr>
                    </a:p>
                  </a:txBody>
                  <a:tcPr marL="65553" marR="65553" marT="0" marB="0">
                    <a:solidFill>
                      <a:schemeClr val="bg1"/>
                    </a:solidFill>
                  </a:tcPr>
                </a:tc>
                <a:extLst>
                  <a:ext uri="{0D108BD9-81ED-4DB2-BD59-A6C34878D82A}">
                    <a16:rowId xmlns:a16="http://schemas.microsoft.com/office/drawing/2014/main" val="2120777996"/>
                  </a:ext>
                </a:extLst>
              </a:tr>
              <a:tr h="209599">
                <a:tc>
                  <a:txBody>
                    <a:bodyPr/>
                    <a:lstStyle/>
                    <a:p>
                      <a:pPr algn="ctr">
                        <a:lnSpc>
                          <a:spcPct val="107000"/>
                        </a:lnSpc>
                        <a:spcAft>
                          <a:spcPts val="800"/>
                        </a:spcAft>
                      </a:pPr>
                      <a:r>
                        <a:rPr lang="en-US" sz="1300" kern="100">
                          <a:effectLst/>
                          <a:latin typeface="SVN-Notulen Serif Display XBold" pitchFamily="50" charset="0"/>
                        </a:rPr>
                        <a:t>7</a:t>
                      </a:r>
                      <a:endParaRPr lang="en-US" sz="1300" kern="100">
                        <a:effectLst/>
                        <a:latin typeface="SVN-Notulen Serif Display XBold" pitchFamily="50" charset="0"/>
                        <a:ea typeface="Calibri" panose="020F0502020204030204" pitchFamily="34" charset="0"/>
                        <a:cs typeface="Times New Roman" panose="02020603050405020304" pitchFamily="18" charset="0"/>
                      </a:endParaRPr>
                    </a:p>
                  </a:txBody>
                  <a:tcPr marL="65553" marR="65553" marT="0" marB="0">
                    <a:solidFill>
                      <a:schemeClr val="bg1"/>
                    </a:solidFill>
                  </a:tcPr>
                </a:tc>
                <a:tc>
                  <a:txBody>
                    <a:bodyPr/>
                    <a:lstStyle/>
                    <a:p>
                      <a:pPr algn="ctr">
                        <a:lnSpc>
                          <a:spcPct val="107000"/>
                        </a:lnSpc>
                        <a:spcAft>
                          <a:spcPts val="800"/>
                        </a:spcAft>
                      </a:pPr>
                      <a:r>
                        <a:rPr lang="en-US" sz="1300" kern="100">
                          <a:effectLst/>
                          <a:latin typeface="SVN-Notulen Serif Display XBold" pitchFamily="50" charset="0"/>
                        </a:rPr>
                        <a:t>230.92</a:t>
                      </a:r>
                      <a:endParaRPr lang="en-US" sz="1300" kern="100">
                        <a:effectLst/>
                        <a:latin typeface="SVN-Notulen Serif Display XBold" pitchFamily="50" charset="0"/>
                        <a:ea typeface="Calibri" panose="020F0502020204030204" pitchFamily="34" charset="0"/>
                        <a:cs typeface="Times New Roman" panose="02020603050405020304" pitchFamily="18" charset="0"/>
                      </a:endParaRPr>
                    </a:p>
                  </a:txBody>
                  <a:tcPr marL="65553" marR="65553" marT="0" marB="0">
                    <a:solidFill>
                      <a:schemeClr val="bg1"/>
                    </a:solidFill>
                  </a:tcPr>
                </a:tc>
                <a:tc>
                  <a:txBody>
                    <a:bodyPr/>
                    <a:lstStyle/>
                    <a:p>
                      <a:pPr algn="ctr">
                        <a:lnSpc>
                          <a:spcPct val="107000"/>
                        </a:lnSpc>
                        <a:spcAft>
                          <a:spcPts val="800"/>
                        </a:spcAft>
                      </a:pPr>
                      <a:r>
                        <a:rPr lang="en-US" sz="1300" kern="100">
                          <a:effectLst/>
                          <a:latin typeface="SVN-Notulen Serif Display XBold" pitchFamily="50" charset="0"/>
                        </a:rPr>
                        <a:t>17</a:t>
                      </a:r>
                      <a:endParaRPr lang="en-US" sz="1300" kern="100">
                        <a:effectLst/>
                        <a:latin typeface="SVN-Notulen Serif Display XBold" pitchFamily="50" charset="0"/>
                        <a:ea typeface="Calibri" panose="020F0502020204030204" pitchFamily="34" charset="0"/>
                        <a:cs typeface="Times New Roman" panose="02020603050405020304" pitchFamily="18" charset="0"/>
                      </a:endParaRPr>
                    </a:p>
                  </a:txBody>
                  <a:tcPr marL="65553" marR="65553" marT="0" marB="0">
                    <a:solidFill>
                      <a:schemeClr val="bg1"/>
                    </a:solidFill>
                  </a:tcPr>
                </a:tc>
                <a:tc>
                  <a:txBody>
                    <a:bodyPr/>
                    <a:lstStyle/>
                    <a:p>
                      <a:pPr algn="ctr">
                        <a:lnSpc>
                          <a:spcPct val="107000"/>
                        </a:lnSpc>
                        <a:spcAft>
                          <a:spcPts val="800"/>
                        </a:spcAft>
                      </a:pPr>
                      <a:r>
                        <a:rPr lang="en-US" sz="1300" kern="100">
                          <a:effectLst/>
                          <a:latin typeface="SVN-Notulen Serif Display XBold" pitchFamily="50" charset="0"/>
                        </a:rPr>
                        <a:t>878.96</a:t>
                      </a:r>
                      <a:endParaRPr lang="en-US" sz="1300" kern="100">
                        <a:effectLst/>
                        <a:latin typeface="SVN-Notulen Serif Display XBold" pitchFamily="50" charset="0"/>
                        <a:ea typeface="Calibri" panose="020F0502020204030204" pitchFamily="34" charset="0"/>
                        <a:cs typeface="Times New Roman" panose="02020603050405020304" pitchFamily="18" charset="0"/>
                      </a:endParaRPr>
                    </a:p>
                  </a:txBody>
                  <a:tcPr marL="65553" marR="65553" marT="0" marB="0">
                    <a:solidFill>
                      <a:schemeClr val="bg1"/>
                    </a:solidFill>
                  </a:tcPr>
                </a:tc>
                <a:tc>
                  <a:txBody>
                    <a:bodyPr/>
                    <a:lstStyle/>
                    <a:p>
                      <a:pPr algn="ctr">
                        <a:lnSpc>
                          <a:spcPct val="107000"/>
                        </a:lnSpc>
                        <a:spcAft>
                          <a:spcPts val="800"/>
                        </a:spcAft>
                      </a:pPr>
                      <a:r>
                        <a:rPr lang="en-US" sz="1300" kern="100">
                          <a:effectLst/>
                          <a:latin typeface="SVN-Notulen Serif Display XBold" pitchFamily="50" charset="0"/>
                        </a:rPr>
                        <a:t>27</a:t>
                      </a:r>
                      <a:endParaRPr lang="en-US" sz="1300" kern="100">
                        <a:effectLst/>
                        <a:latin typeface="SVN-Notulen Serif Display XBold" pitchFamily="50" charset="0"/>
                        <a:ea typeface="Calibri" panose="020F0502020204030204" pitchFamily="34" charset="0"/>
                        <a:cs typeface="Times New Roman" panose="02020603050405020304" pitchFamily="18" charset="0"/>
                      </a:endParaRPr>
                    </a:p>
                  </a:txBody>
                  <a:tcPr marL="65553" marR="65553" marT="0" marB="0">
                    <a:solidFill>
                      <a:schemeClr val="bg1"/>
                    </a:solidFill>
                  </a:tcPr>
                </a:tc>
                <a:tc>
                  <a:txBody>
                    <a:bodyPr/>
                    <a:lstStyle/>
                    <a:p>
                      <a:pPr algn="ctr">
                        <a:lnSpc>
                          <a:spcPct val="107000"/>
                        </a:lnSpc>
                        <a:spcAft>
                          <a:spcPts val="800"/>
                        </a:spcAft>
                      </a:pPr>
                      <a:r>
                        <a:rPr lang="en-US" sz="1300" kern="100">
                          <a:effectLst/>
                          <a:latin typeface="SVN-Notulen Serif Display XBold" pitchFamily="50" charset="0"/>
                        </a:rPr>
                        <a:t>1268.6</a:t>
                      </a:r>
                      <a:endParaRPr lang="en-US" sz="1300" kern="100">
                        <a:effectLst/>
                        <a:latin typeface="SVN-Notulen Serif Display XBold" pitchFamily="50" charset="0"/>
                        <a:ea typeface="Calibri" panose="020F0502020204030204" pitchFamily="34" charset="0"/>
                        <a:cs typeface="Times New Roman" panose="02020603050405020304" pitchFamily="18" charset="0"/>
                      </a:endParaRPr>
                    </a:p>
                  </a:txBody>
                  <a:tcPr marL="65553" marR="65553" marT="0" marB="0">
                    <a:solidFill>
                      <a:schemeClr val="bg1"/>
                    </a:solidFill>
                  </a:tcPr>
                </a:tc>
                <a:tc>
                  <a:txBody>
                    <a:bodyPr/>
                    <a:lstStyle/>
                    <a:p>
                      <a:pPr algn="ctr">
                        <a:lnSpc>
                          <a:spcPct val="107000"/>
                        </a:lnSpc>
                        <a:spcAft>
                          <a:spcPts val="800"/>
                        </a:spcAft>
                      </a:pPr>
                      <a:r>
                        <a:rPr lang="en-US" sz="1300" kern="100">
                          <a:effectLst/>
                          <a:latin typeface="SVN-Notulen Serif Display XBold" pitchFamily="50" charset="0"/>
                        </a:rPr>
                        <a:t>37</a:t>
                      </a:r>
                      <a:endParaRPr lang="en-US" sz="1300" kern="100">
                        <a:effectLst/>
                        <a:latin typeface="SVN-Notulen Serif Display XBold" pitchFamily="50" charset="0"/>
                        <a:ea typeface="Calibri" panose="020F0502020204030204" pitchFamily="34" charset="0"/>
                        <a:cs typeface="Times New Roman" panose="02020603050405020304" pitchFamily="18" charset="0"/>
                      </a:endParaRPr>
                    </a:p>
                  </a:txBody>
                  <a:tcPr marL="65553" marR="65553" marT="0" marB="0">
                    <a:solidFill>
                      <a:schemeClr val="bg1"/>
                    </a:solidFill>
                  </a:tcPr>
                </a:tc>
                <a:tc>
                  <a:txBody>
                    <a:bodyPr/>
                    <a:lstStyle/>
                    <a:p>
                      <a:pPr algn="ctr">
                        <a:lnSpc>
                          <a:spcPct val="107000"/>
                        </a:lnSpc>
                        <a:spcAft>
                          <a:spcPts val="800"/>
                        </a:spcAft>
                      </a:pPr>
                      <a:r>
                        <a:rPr lang="en-US" sz="1300" kern="100">
                          <a:effectLst/>
                          <a:latin typeface="SVN-Notulen Serif Display XBold" pitchFamily="50" charset="0"/>
                        </a:rPr>
                        <a:t>1612.7</a:t>
                      </a:r>
                      <a:endParaRPr lang="en-US" sz="1300" kern="100">
                        <a:effectLst/>
                        <a:latin typeface="SVN-Notulen Serif Display XBold" pitchFamily="50" charset="0"/>
                        <a:ea typeface="Calibri" panose="020F0502020204030204" pitchFamily="34" charset="0"/>
                        <a:cs typeface="Times New Roman" panose="02020603050405020304" pitchFamily="18" charset="0"/>
                      </a:endParaRPr>
                    </a:p>
                  </a:txBody>
                  <a:tcPr marL="65553" marR="65553" marT="0" marB="0">
                    <a:solidFill>
                      <a:schemeClr val="bg1"/>
                    </a:solidFill>
                  </a:tcPr>
                </a:tc>
                <a:tc>
                  <a:txBody>
                    <a:bodyPr/>
                    <a:lstStyle/>
                    <a:p>
                      <a:pPr algn="ctr">
                        <a:lnSpc>
                          <a:spcPct val="107000"/>
                        </a:lnSpc>
                        <a:spcAft>
                          <a:spcPts val="800"/>
                        </a:spcAft>
                      </a:pPr>
                      <a:r>
                        <a:rPr lang="en-US" sz="1300" kern="100">
                          <a:effectLst/>
                          <a:latin typeface="SVN-Notulen Serif Display XBold" pitchFamily="50" charset="0"/>
                        </a:rPr>
                        <a:t>47</a:t>
                      </a:r>
                      <a:endParaRPr lang="en-US" sz="1300" kern="100">
                        <a:effectLst/>
                        <a:latin typeface="SVN-Notulen Serif Display XBold" pitchFamily="50" charset="0"/>
                        <a:ea typeface="Calibri" panose="020F0502020204030204" pitchFamily="34" charset="0"/>
                        <a:cs typeface="Times New Roman" panose="02020603050405020304" pitchFamily="18" charset="0"/>
                      </a:endParaRPr>
                    </a:p>
                  </a:txBody>
                  <a:tcPr marL="65553" marR="65553" marT="0" marB="0">
                    <a:solidFill>
                      <a:schemeClr val="bg1"/>
                    </a:solidFill>
                  </a:tcPr>
                </a:tc>
                <a:tc>
                  <a:txBody>
                    <a:bodyPr/>
                    <a:lstStyle/>
                    <a:p>
                      <a:pPr algn="ctr">
                        <a:lnSpc>
                          <a:spcPct val="107000"/>
                        </a:lnSpc>
                        <a:spcAft>
                          <a:spcPts val="800"/>
                        </a:spcAft>
                      </a:pPr>
                      <a:r>
                        <a:rPr lang="en-US" sz="1300" kern="100">
                          <a:effectLst/>
                          <a:latin typeface="SVN-Notulen Serif Display XBold" pitchFamily="50" charset="0"/>
                        </a:rPr>
                        <a:t>2055.3</a:t>
                      </a:r>
                      <a:endParaRPr lang="en-US" sz="1300" kern="100">
                        <a:effectLst/>
                        <a:latin typeface="SVN-Notulen Serif Display XBold" pitchFamily="50" charset="0"/>
                        <a:ea typeface="Calibri" panose="020F0502020204030204" pitchFamily="34" charset="0"/>
                        <a:cs typeface="Times New Roman" panose="02020603050405020304" pitchFamily="18" charset="0"/>
                      </a:endParaRPr>
                    </a:p>
                  </a:txBody>
                  <a:tcPr marL="65553" marR="65553" marT="0" marB="0">
                    <a:solidFill>
                      <a:schemeClr val="bg1"/>
                    </a:solidFill>
                  </a:tcPr>
                </a:tc>
                <a:extLst>
                  <a:ext uri="{0D108BD9-81ED-4DB2-BD59-A6C34878D82A}">
                    <a16:rowId xmlns:a16="http://schemas.microsoft.com/office/drawing/2014/main" val="2858906475"/>
                  </a:ext>
                </a:extLst>
              </a:tr>
              <a:tr h="209599">
                <a:tc>
                  <a:txBody>
                    <a:bodyPr/>
                    <a:lstStyle/>
                    <a:p>
                      <a:pPr algn="ctr">
                        <a:lnSpc>
                          <a:spcPct val="107000"/>
                        </a:lnSpc>
                        <a:spcAft>
                          <a:spcPts val="800"/>
                        </a:spcAft>
                      </a:pPr>
                      <a:r>
                        <a:rPr lang="en-US" sz="1300" kern="100">
                          <a:effectLst/>
                          <a:latin typeface="SVN-Notulen Serif Display XBold" pitchFamily="50" charset="0"/>
                        </a:rPr>
                        <a:t>8</a:t>
                      </a:r>
                      <a:endParaRPr lang="en-US" sz="1300" kern="100">
                        <a:effectLst/>
                        <a:latin typeface="SVN-Notulen Serif Display XBold" pitchFamily="50" charset="0"/>
                        <a:ea typeface="Calibri" panose="020F0502020204030204" pitchFamily="34" charset="0"/>
                        <a:cs typeface="Times New Roman" panose="02020603050405020304" pitchFamily="18" charset="0"/>
                      </a:endParaRPr>
                    </a:p>
                  </a:txBody>
                  <a:tcPr marL="65553" marR="65553" marT="0" marB="0">
                    <a:solidFill>
                      <a:schemeClr val="bg1"/>
                    </a:solidFill>
                  </a:tcPr>
                </a:tc>
                <a:tc>
                  <a:txBody>
                    <a:bodyPr/>
                    <a:lstStyle/>
                    <a:p>
                      <a:pPr algn="ctr">
                        <a:lnSpc>
                          <a:spcPct val="107000"/>
                        </a:lnSpc>
                        <a:spcAft>
                          <a:spcPts val="800"/>
                        </a:spcAft>
                      </a:pPr>
                      <a:r>
                        <a:rPr lang="en-US" sz="1300" kern="100">
                          <a:effectLst/>
                          <a:latin typeface="SVN-Notulen Serif Display XBold" pitchFamily="50" charset="0"/>
                        </a:rPr>
                        <a:t>333.96</a:t>
                      </a:r>
                      <a:endParaRPr lang="en-US" sz="1300" kern="100">
                        <a:effectLst/>
                        <a:latin typeface="SVN-Notulen Serif Display XBold" pitchFamily="50" charset="0"/>
                        <a:ea typeface="Calibri" panose="020F0502020204030204" pitchFamily="34" charset="0"/>
                        <a:cs typeface="Times New Roman" panose="02020603050405020304" pitchFamily="18" charset="0"/>
                      </a:endParaRPr>
                    </a:p>
                  </a:txBody>
                  <a:tcPr marL="65553" marR="65553" marT="0" marB="0">
                    <a:solidFill>
                      <a:schemeClr val="bg1"/>
                    </a:solidFill>
                  </a:tcPr>
                </a:tc>
                <a:tc>
                  <a:txBody>
                    <a:bodyPr/>
                    <a:lstStyle/>
                    <a:p>
                      <a:pPr algn="ctr">
                        <a:lnSpc>
                          <a:spcPct val="107000"/>
                        </a:lnSpc>
                        <a:spcAft>
                          <a:spcPts val="800"/>
                        </a:spcAft>
                      </a:pPr>
                      <a:r>
                        <a:rPr lang="en-US" sz="1300" kern="100">
                          <a:effectLst/>
                          <a:latin typeface="SVN-Notulen Serif Display XBold" pitchFamily="50" charset="0"/>
                        </a:rPr>
                        <a:t>18</a:t>
                      </a:r>
                      <a:endParaRPr lang="en-US" sz="1300" kern="100">
                        <a:effectLst/>
                        <a:latin typeface="SVN-Notulen Serif Display XBold" pitchFamily="50" charset="0"/>
                        <a:ea typeface="Calibri" panose="020F0502020204030204" pitchFamily="34" charset="0"/>
                        <a:cs typeface="Times New Roman" panose="02020603050405020304" pitchFamily="18" charset="0"/>
                      </a:endParaRPr>
                    </a:p>
                  </a:txBody>
                  <a:tcPr marL="65553" marR="65553" marT="0" marB="0">
                    <a:solidFill>
                      <a:schemeClr val="bg1"/>
                    </a:solidFill>
                  </a:tcPr>
                </a:tc>
                <a:tc>
                  <a:txBody>
                    <a:bodyPr/>
                    <a:lstStyle/>
                    <a:p>
                      <a:pPr algn="ctr">
                        <a:lnSpc>
                          <a:spcPct val="107000"/>
                        </a:lnSpc>
                        <a:spcAft>
                          <a:spcPts val="800"/>
                        </a:spcAft>
                      </a:pPr>
                      <a:r>
                        <a:rPr lang="en-US" sz="1300" kern="100">
                          <a:effectLst/>
                          <a:latin typeface="SVN-Notulen Serif Display XBold" pitchFamily="50" charset="0"/>
                        </a:rPr>
                        <a:t>918.14</a:t>
                      </a:r>
                      <a:endParaRPr lang="en-US" sz="1300" kern="100">
                        <a:effectLst/>
                        <a:latin typeface="SVN-Notulen Serif Display XBold" pitchFamily="50" charset="0"/>
                        <a:ea typeface="Calibri" panose="020F0502020204030204" pitchFamily="34" charset="0"/>
                        <a:cs typeface="Times New Roman" panose="02020603050405020304" pitchFamily="18" charset="0"/>
                      </a:endParaRPr>
                    </a:p>
                  </a:txBody>
                  <a:tcPr marL="65553" marR="65553" marT="0" marB="0">
                    <a:solidFill>
                      <a:schemeClr val="bg1"/>
                    </a:solidFill>
                  </a:tcPr>
                </a:tc>
                <a:tc>
                  <a:txBody>
                    <a:bodyPr/>
                    <a:lstStyle/>
                    <a:p>
                      <a:pPr algn="ctr">
                        <a:lnSpc>
                          <a:spcPct val="107000"/>
                        </a:lnSpc>
                        <a:spcAft>
                          <a:spcPts val="800"/>
                        </a:spcAft>
                      </a:pPr>
                      <a:r>
                        <a:rPr lang="en-US" sz="1300" kern="100">
                          <a:effectLst/>
                          <a:latin typeface="SVN-Notulen Serif Display XBold" pitchFamily="50" charset="0"/>
                        </a:rPr>
                        <a:t>28</a:t>
                      </a:r>
                      <a:endParaRPr lang="en-US" sz="1300" kern="100">
                        <a:effectLst/>
                        <a:latin typeface="SVN-Notulen Serif Display XBold" pitchFamily="50" charset="0"/>
                        <a:ea typeface="Calibri" panose="020F0502020204030204" pitchFamily="34" charset="0"/>
                        <a:cs typeface="Times New Roman" panose="02020603050405020304" pitchFamily="18" charset="0"/>
                      </a:endParaRPr>
                    </a:p>
                  </a:txBody>
                  <a:tcPr marL="65553" marR="65553" marT="0" marB="0">
                    <a:solidFill>
                      <a:schemeClr val="bg1"/>
                    </a:solidFill>
                  </a:tcPr>
                </a:tc>
                <a:tc>
                  <a:txBody>
                    <a:bodyPr/>
                    <a:lstStyle/>
                    <a:p>
                      <a:pPr algn="ctr">
                        <a:lnSpc>
                          <a:spcPct val="107000"/>
                        </a:lnSpc>
                        <a:spcAft>
                          <a:spcPts val="800"/>
                        </a:spcAft>
                      </a:pPr>
                      <a:r>
                        <a:rPr lang="en-US" sz="1300" kern="100">
                          <a:effectLst/>
                          <a:latin typeface="SVN-Notulen Serif Display XBold" pitchFamily="50" charset="0"/>
                        </a:rPr>
                        <a:t>1275.2</a:t>
                      </a:r>
                      <a:endParaRPr lang="en-US" sz="1300" kern="100">
                        <a:effectLst/>
                        <a:latin typeface="SVN-Notulen Serif Display XBold" pitchFamily="50" charset="0"/>
                        <a:ea typeface="Calibri" panose="020F0502020204030204" pitchFamily="34" charset="0"/>
                        <a:cs typeface="Times New Roman" panose="02020603050405020304" pitchFamily="18" charset="0"/>
                      </a:endParaRPr>
                    </a:p>
                  </a:txBody>
                  <a:tcPr marL="65553" marR="65553" marT="0" marB="0">
                    <a:solidFill>
                      <a:schemeClr val="bg1"/>
                    </a:solidFill>
                  </a:tcPr>
                </a:tc>
                <a:tc>
                  <a:txBody>
                    <a:bodyPr/>
                    <a:lstStyle/>
                    <a:p>
                      <a:pPr algn="ctr">
                        <a:lnSpc>
                          <a:spcPct val="107000"/>
                        </a:lnSpc>
                        <a:spcAft>
                          <a:spcPts val="800"/>
                        </a:spcAft>
                      </a:pPr>
                      <a:r>
                        <a:rPr lang="en-US" sz="1300" kern="100">
                          <a:effectLst/>
                          <a:latin typeface="SVN-Notulen Serif Display XBold" pitchFamily="50" charset="0"/>
                        </a:rPr>
                        <a:t>38</a:t>
                      </a:r>
                      <a:endParaRPr lang="en-US" sz="1300" kern="100">
                        <a:effectLst/>
                        <a:latin typeface="SVN-Notulen Serif Display XBold" pitchFamily="50" charset="0"/>
                        <a:ea typeface="Calibri" panose="020F0502020204030204" pitchFamily="34" charset="0"/>
                        <a:cs typeface="Times New Roman" panose="02020603050405020304" pitchFamily="18" charset="0"/>
                      </a:endParaRPr>
                    </a:p>
                  </a:txBody>
                  <a:tcPr marL="65553" marR="65553" marT="0" marB="0">
                    <a:solidFill>
                      <a:schemeClr val="bg1"/>
                    </a:solidFill>
                  </a:tcPr>
                </a:tc>
                <a:tc>
                  <a:txBody>
                    <a:bodyPr/>
                    <a:lstStyle/>
                    <a:p>
                      <a:pPr algn="ctr">
                        <a:lnSpc>
                          <a:spcPct val="107000"/>
                        </a:lnSpc>
                        <a:spcAft>
                          <a:spcPts val="800"/>
                        </a:spcAft>
                      </a:pPr>
                      <a:r>
                        <a:rPr lang="en-US" sz="1300" kern="100">
                          <a:effectLst/>
                          <a:latin typeface="SVN-Notulen Serif Display XBold" pitchFamily="50" charset="0"/>
                        </a:rPr>
                        <a:t>1714.5</a:t>
                      </a:r>
                      <a:endParaRPr lang="en-US" sz="1300" kern="100">
                        <a:effectLst/>
                        <a:latin typeface="SVN-Notulen Serif Display XBold" pitchFamily="50" charset="0"/>
                        <a:ea typeface="Calibri" panose="020F0502020204030204" pitchFamily="34" charset="0"/>
                        <a:cs typeface="Times New Roman" panose="02020603050405020304" pitchFamily="18" charset="0"/>
                      </a:endParaRPr>
                    </a:p>
                  </a:txBody>
                  <a:tcPr marL="65553" marR="65553" marT="0" marB="0">
                    <a:solidFill>
                      <a:schemeClr val="bg1"/>
                    </a:solidFill>
                  </a:tcPr>
                </a:tc>
                <a:tc>
                  <a:txBody>
                    <a:bodyPr/>
                    <a:lstStyle/>
                    <a:p>
                      <a:pPr algn="ctr">
                        <a:lnSpc>
                          <a:spcPct val="107000"/>
                        </a:lnSpc>
                        <a:spcAft>
                          <a:spcPts val="800"/>
                        </a:spcAft>
                      </a:pPr>
                      <a:r>
                        <a:rPr lang="en-US" sz="1300" kern="100">
                          <a:effectLst/>
                          <a:latin typeface="SVN-Notulen Serif Display XBold" pitchFamily="50" charset="0"/>
                        </a:rPr>
                        <a:t>48</a:t>
                      </a:r>
                      <a:endParaRPr lang="en-US" sz="1300" kern="100">
                        <a:effectLst/>
                        <a:latin typeface="SVN-Notulen Serif Display XBold" pitchFamily="50" charset="0"/>
                        <a:ea typeface="Calibri" panose="020F0502020204030204" pitchFamily="34" charset="0"/>
                        <a:cs typeface="Times New Roman" panose="02020603050405020304" pitchFamily="18" charset="0"/>
                      </a:endParaRPr>
                    </a:p>
                  </a:txBody>
                  <a:tcPr marL="65553" marR="65553" marT="0" marB="0">
                    <a:solidFill>
                      <a:schemeClr val="bg1"/>
                    </a:solidFill>
                  </a:tcPr>
                </a:tc>
                <a:tc>
                  <a:txBody>
                    <a:bodyPr/>
                    <a:lstStyle/>
                    <a:p>
                      <a:pPr algn="ctr">
                        <a:lnSpc>
                          <a:spcPct val="107000"/>
                        </a:lnSpc>
                        <a:spcAft>
                          <a:spcPts val="800"/>
                        </a:spcAft>
                      </a:pPr>
                      <a:r>
                        <a:rPr lang="en-US" sz="1300" kern="100">
                          <a:effectLst/>
                          <a:latin typeface="SVN-Notulen Serif Display XBold" pitchFamily="50" charset="0"/>
                        </a:rPr>
                        <a:t>2085.7</a:t>
                      </a:r>
                      <a:endParaRPr lang="en-US" sz="1300" kern="100">
                        <a:effectLst/>
                        <a:latin typeface="SVN-Notulen Serif Display XBold" pitchFamily="50" charset="0"/>
                        <a:ea typeface="Calibri" panose="020F0502020204030204" pitchFamily="34" charset="0"/>
                        <a:cs typeface="Times New Roman" panose="02020603050405020304" pitchFamily="18" charset="0"/>
                      </a:endParaRPr>
                    </a:p>
                  </a:txBody>
                  <a:tcPr marL="65553" marR="65553" marT="0" marB="0">
                    <a:solidFill>
                      <a:schemeClr val="bg1"/>
                    </a:solidFill>
                  </a:tcPr>
                </a:tc>
                <a:extLst>
                  <a:ext uri="{0D108BD9-81ED-4DB2-BD59-A6C34878D82A}">
                    <a16:rowId xmlns:a16="http://schemas.microsoft.com/office/drawing/2014/main" val="819194818"/>
                  </a:ext>
                </a:extLst>
              </a:tr>
              <a:tr h="209599">
                <a:tc>
                  <a:txBody>
                    <a:bodyPr/>
                    <a:lstStyle/>
                    <a:p>
                      <a:pPr algn="ctr">
                        <a:lnSpc>
                          <a:spcPct val="107000"/>
                        </a:lnSpc>
                        <a:spcAft>
                          <a:spcPts val="800"/>
                        </a:spcAft>
                      </a:pPr>
                      <a:r>
                        <a:rPr lang="en-US" sz="1300" kern="100">
                          <a:effectLst/>
                          <a:latin typeface="SVN-Notulen Serif Display XBold" pitchFamily="50" charset="0"/>
                        </a:rPr>
                        <a:t>9</a:t>
                      </a:r>
                      <a:endParaRPr lang="en-US" sz="1300" kern="100">
                        <a:effectLst/>
                        <a:latin typeface="SVN-Notulen Serif Display XBold" pitchFamily="50" charset="0"/>
                        <a:ea typeface="Calibri" panose="020F0502020204030204" pitchFamily="34" charset="0"/>
                        <a:cs typeface="Times New Roman" panose="02020603050405020304" pitchFamily="18" charset="0"/>
                      </a:endParaRPr>
                    </a:p>
                  </a:txBody>
                  <a:tcPr marL="65553" marR="65553" marT="0" marB="0">
                    <a:solidFill>
                      <a:schemeClr val="bg1"/>
                    </a:solidFill>
                  </a:tcPr>
                </a:tc>
                <a:tc>
                  <a:txBody>
                    <a:bodyPr/>
                    <a:lstStyle/>
                    <a:p>
                      <a:pPr algn="ctr">
                        <a:lnSpc>
                          <a:spcPct val="107000"/>
                        </a:lnSpc>
                        <a:spcAft>
                          <a:spcPts val="800"/>
                        </a:spcAft>
                      </a:pPr>
                      <a:r>
                        <a:rPr lang="en-US" sz="1300" kern="100">
                          <a:effectLst/>
                          <a:latin typeface="SVN-Notulen Serif Display XBold" pitchFamily="50" charset="0"/>
                        </a:rPr>
                        <a:t>389.9</a:t>
                      </a:r>
                      <a:endParaRPr lang="en-US" sz="1300" kern="100">
                        <a:effectLst/>
                        <a:latin typeface="SVN-Notulen Serif Display XBold" pitchFamily="50" charset="0"/>
                        <a:ea typeface="Calibri" panose="020F0502020204030204" pitchFamily="34" charset="0"/>
                        <a:cs typeface="Times New Roman" panose="02020603050405020304" pitchFamily="18" charset="0"/>
                      </a:endParaRPr>
                    </a:p>
                  </a:txBody>
                  <a:tcPr marL="65553" marR="65553" marT="0" marB="0">
                    <a:solidFill>
                      <a:schemeClr val="bg1"/>
                    </a:solidFill>
                  </a:tcPr>
                </a:tc>
                <a:tc>
                  <a:txBody>
                    <a:bodyPr/>
                    <a:lstStyle/>
                    <a:p>
                      <a:pPr algn="ctr">
                        <a:lnSpc>
                          <a:spcPct val="107000"/>
                        </a:lnSpc>
                        <a:spcAft>
                          <a:spcPts val="800"/>
                        </a:spcAft>
                      </a:pPr>
                      <a:r>
                        <a:rPr lang="en-US" sz="1300" kern="100">
                          <a:effectLst/>
                          <a:latin typeface="SVN-Notulen Serif Display XBold" pitchFamily="50" charset="0"/>
                        </a:rPr>
                        <a:t>19</a:t>
                      </a:r>
                      <a:endParaRPr lang="en-US" sz="1300" kern="100">
                        <a:effectLst/>
                        <a:latin typeface="SVN-Notulen Serif Display XBold" pitchFamily="50" charset="0"/>
                        <a:ea typeface="Calibri" panose="020F0502020204030204" pitchFamily="34" charset="0"/>
                        <a:cs typeface="Times New Roman" panose="02020603050405020304" pitchFamily="18" charset="0"/>
                      </a:endParaRPr>
                    </a:p>
                  </a:txBody>
                  <a:tcPr marL="65553" marR="65553" marT="0" marB="0">
                    <a:solidFill>
                      <a:schemeClr val="bg1"/>
                    </a:solidFill>
                  </a:tcPr>
                </a:tc>
                <a:tc>
                  <a:txBody>
                    <a:bodyPr/>
                    <a:lstStyle/>
                    <a:p>
                      <a:pPr algn="ctr">
                        <a:lnSpc>
                          <a:spcPct val="107000"/>
                        </a:lnSpc>
                        <a:spcAft>
                          <a:spcPts val="800"/>
                        </a:spcAft>
                      </a:pPr>
                      <a:r>
                        <a:rPr lang="en-US" sz="1300" kern="100">
                          <a:effectLst/>
                          <a:latin typeface="SVN-Notulen Serif Display XBold" pitchFamily="50" charset="0"/>
                        </a:rPr>
                        <a:t>943.08</a:t>
                      </a:r>
                      <a:endParaRPr lang="en-US" sz="1300" kern="100">
                        <a:effectLst/>
                        <a:latin typeface="SVN-Notulen Serif Display XBold" pitchFamily="50" charset="0"/>
                        <a:ea typeface="Calibri" panose="020F0502020204030204" pitchFamily="34" charset="0"/>
                        <a:cs typeface="Times New Roman" panose="02020603050405020304" pitchFamily="18" charset="0"/>
                      </a:endParaRPr>
                    </a:p>
                  </a:txBody>
                  <a:tcPr marL="65553" marR="65553" marT="0" marB="0">
                    <a:solidFill>
                      <a:schemeClr val="bg1"/>
                    </a:solidFill>
                  </a:tcPr>
                </a:tc>
                <a:tc>
                  <a:txBody>
                    <a:bodyPr/>
                    <a:lstStyle/>
                    <a:p>
                      <a:pPr algn="ctr">
                        <a:lnSpc>
                          <a:spcPct val="107000"/>
                        </a:lnSpc>
                        <a:spcAft>
                          <a:spcPts val="800"/>
                        </a:spcAft>
                      </a:pPr>
                      <a:r>
                        <a:rPr lang="en-US" sz="1300" kern="100">
                          <a:effectLst/>
                          <a:latin typeface="SVN-Notulen Serif Display XBold" pitchFamily="50" charset="0"/>
                        </a:rPr>
                        <a:t>29</a:t>
                      </a:r>
                      <a:endParaRPr lang="en-US" sz="1300" kern="100">
                        <a:effectLst/>
                        <a:latin typeface="SVN-Notulen Serif Display XBold" pitchFamily="50" charset="0"/>
                        <a:ea typeface="Calibri" panose="020F0502020204030204" pitchFamily="34" charset="0"/>
                        <a:cs typeface="Times New Roman" panose="02020603050405020304" pitchFamily="18" charset="0"/>
                      </a:endParaRPr>
                    </a:p>
                  </a:txBody>
                  <a:tcPr marL="65553" marR="65553" marT="0" marB="0">
                    <a:solidFill>
                      <a:schemeClr val="bg1"/>
                    </a:solidFill>
                  </a:tcPr>
                </a:tc>
                <a:tc>
                  <a:txBody>
                    <a:bodyPr/>
                    <a:lstStyle/>
                    <a:p>
                      <a:pPr algn="ctr">
                        <a:lnSpc>
                          <a:spcPct val="107000"/>
                        </a:lnSpc>
                        <a:spcAft>
                          <a:spcPts val="800"/>
                        </a:spcAft>
                      </a:pPr>
                      <a:r>
                        <a:rPr lang="en-US" sz="1300" kern="100">
                          <a:effectLst/>
                          <a:latin typeface="SVN-Notulen Serif Display XBold" pitchFamily="50" charset="0"/>
                        </a:rPr>
                        <a:t>1368.3</a:t>
                      </a:r>
                      <a:endParaRPr lang="en-US" sz="1300" kern="100">
                        <a:effectLst/>
                        <a:latin typeface="SVN-Notulen Serif Display XBold" pitchFamily="50" charset="0"/>
                        <a:ea typeface="Calibri" panose="020F0502020204030204" pitchFamily="34" charset="0"/>
                        <a:cs typeface="Times New Roman" panose="02020603050405020304" pitchFamily="18" charset="0"/>
                      </a:endParaRPr>
                    </a:p>
                  </a:txBody>
                  <a:tcPr marL="65553" marR="65553" marT="0" marB="0">
                    <a:solidFill>
                      <a:schemeClr val="bg1"/>
                    </a:solidFill>
                  </a:tcPr>
                </a:tc>
                <a:tc>
                  <a:txBody>
                    <a:bodyPr/>
                    <a:lstStyle/>
                    <a:p>
                      <a:pPr algn="ctr">
                        <a:lnSpc>
                          <a:spcPct val="107000"/>
                        </a:lnSpc>
                        <a:spcAft>
                          <a:spcPts val="800"/>
                        </a:spcAft>
                      </a:pPr>
                      <a:r>
                        <a:rPr lang="en-US" sz="1300" kern="100">
                          <a:effectLst/>
                          <a:latin typeface="SVN-Notulen Serif Display XBold" pitchFamily="50" charset="0"/>
                        </a:rPr>
                        <a:t>39</a:t>
                      </a:r>
                      <a:endParaRPr lang="en-US" sz="1300" kern="100">
                        <a:effectLst/>
                        <a:latin typeface="SVN-Notulen Serif Display XBold" pitchFamily="50" charset="0"/>
                        <a:ea typeface="Calibri" panose="020F0502020204030204" pitchFamily="34" charset="0"/>
                        <a:cs typeface="Times New Roman" panose="02020603050405020304" pitchFamily="18" charset="0"/>
                      </a:endParaRPr>
                    </a:p>
                  </a:txBody>
                  <a:tcPr marL="65553" marR="65553" marT="0" marB="0">
                    <a:solidFill>
                      <a:schemeClr val="bg1"/>
                    </a:solidFill>
                  </a:tcPr>
                </a:tc>
                <a:tc>
                  <a:txBody>
                    <a:bodyPr/>
                    <a:lstStyle/>
                    <a:p>
                      <a:pPr algn="ctr">
                        <a:lnSpc>
                          <a:spcPct val="107000"/>
                        </a:lnSpc>
                        <a:spcAft>
                          <a:spcPts val="800"/>
                        </a:spcAft>
                      </a:pPr>
                      <a:r>
                        <a:rPr lang="en-US" sz="1300" kern="100">
                          <a:effectLst/>
                          <a:latin typeface="SVN-Notulen Serif Display XBold" pitchFamily="50" charset="0"/>
                        </a:rPr>
                        <a:t>1751.4</a:t>
                      </a:r>
                      <a:endParaRPr lang="en-US" sz="1300" kern="100">
                        <a:effectLst/>
                        <a:latin typeface="SVN-Notulen Serif Display XBold" pitchFamily="50" charset="0"/>
                        <a:ea typeface="Calibri" panose="020F0502020204030204" pitchFamily="34" charset="0"/>
                        <a:cs typeface="Times New Roman" panose="02020603050405020304" pitchFamily="18" charset="0"/>
                      </a:endParaRPr>
                    </a:p>
                  </a:txBody>
                  <a:tcPr marL="65553" marR="65553" marT="0" marB="0">
                    <a:solidFill>
                      <a:schemeClr val="bg1"/>
                    </a:solidFill>
                  </a:tcPr>
                </a:tc>
                <a:tc>
                  <a:txBody>
                    <a:bodyPr/>
                    <a:lstStyle/>
                    <a:p>
                      <a:pPr algn="ctr">
                        <a:lnSpc>
                          <a:spcPct val="107000"/>
                        </a:lnSpc>
                        <a:spcAft>
                          <a:spcPts val="800"/>
                        </a:spcAft>
                      </a:pPr>
                      <a:r>
                        <a:rPr lang="en-US" sz="1300" kern="100">
                          <a:effectLst/>
                          <a:latin typeface="SVN-Notulen Serif Display XBold" pitchFamily="50" charset="0"/>
                        </a:rPr>
                        <a:t>49</a:t>
                      </a:r>
                      <a:endParaRPr lang="en-US" sz="1300" kern="100">
                        <a:effectLst/>
                        <a:latin typeface="SVN-Notulen Serif Display XBold" pitchFamily="50" charset="0"/>
                        <a:ea typeface="Calibri" panose="020F0502020204030204" pitchFamily="34" charset="0"/>
                        <a:cs typeface="Times New Roman" panose="02020603050405020304" pitchFamily="18" charset="0"/>
                      </a:endParaRPr>
                    </a:p>
                  </a:txBody>
                  <a:tcPr marL="65553" marR="65553" marT="0" marB="0">
                    <a:solidFill>
                      <a:schemeClr val="bg1"/>
                    </a:solidFill>
                  </a:tcPr>
                </a:tc>
                <a:tc>
                  <a:txBody>
                    <a:bodyPr/>
                    <a:lstStyle/>
                    <a:p>
                      <a:pPr algn="ctr">
                        <a:lnSpc>
                          <a:spcPct val="107000"/>
                        </a:lnSpc>
                        <a:spcAft>
                          <a:spcPts val="800"/>
                        </a:spcAft>
                      </a:pPr>
                      <a:r>
                        <a:rPr lang="en-US" sz="1300" kern="100" dirty="0">
                          <a:effectLst/>
                          <a:latin typeface="SVN-Notulen Serif Display XBold" pitchFamily="50" charset="0"/>
                        </a:rPr>
                        <a:t>2100.6</a:t>
                      </a:r>
                      <a:endParaRPr lang="en-US" sz="1300" kern="100" dirty="0">
                        <a:effectLst/>
                        <a:latin typeface="SVN-Notulen Serif Display XBold" pitchFamily="50" charset="0"/>
                        <a:ea typeface="Calibri" panose="020F0502020204030204" pitchFamily="34" charset="0"/>
                        <a:cs typeface="Times New Roman" panose="02020603050405020304" pitchFamily="18" charset="0"/>
                      </a:endParaRPr>
                    </a:p>
                  </a:txBody>
                  <a:tcPr marL="65553" marR="65553" marT="0" marB="0">
                    <a:solidFill>
                      <a:schemeClr val="bg1"/>
                    </a:solidFill>
                  </a:tcPr>
                </a:tc>
                <a:extLst>
                  <a:ext uri="{0D108BD9-81ED-4DB2-BD59-A6C34878D82A}">
                    <a16:rowId xmlns:a16="http://schemas.microsoft.com/office/drawing/2014/main" val="3365291755"/>
                  </a:ext>
                </a:extLst>
              </a:tr>
              <a:tr h="209599">
                <a:tc>
                  <a:txBody>
                    <a:bodyPr/>
                    <a:lstStyle/>
                    <a:p>
                      <a:pPr algn="ctr">
                        <a:lnSpc>
                          <a:spcPct val="107000"/>
                        </a:lnSpc>
                        <a:spcAft>
                          <a:spcPts val="800"/>
                        </a:spcAft>
                      </a:pPr>
                      <a:r>
                        <a:rPr lang="en-US" sz="1300" kern="100">
                          <a:effectLst/>
                          <a:latin typeface="SVN-Notulen Serif Display XBold" pitchFamily="50" charset="0"/>
                        </a:rPr>
                        <a:t>10</a:t>
                      </a:r>
                      <a:endParaRPr lang="en-US" sz="1300" kern="100">
                        <a:effectLst/>
                        <a:latin typeface="SVN-Notulen Serif Display XBold" pitchFamily="50" charset="0"/>
                        <a:ea typeface="Calibri" panose="020F0502020204030204" pitchFamily="34" charset="0"/>
                        <a:cs typeface="Times New Roman" panose="02020603050405020304" pitchFamily="18" charset="0"/>
                      </a:endParaRPr>
                    </a:p>
                  </a:txBody>
                  <a:tcPr marL="65553" marR="65553" marT="0" marB="0">
                    <a:solidFill>
                      <a:schemeClr val="bg1"/>
                    </a:solidFill>
                  </a:tcPr>
                </a:tc>
                <a:tc>
                  <a:txBody>
                    <a:bodyPr/>
                    <a:lstStyle/>
                    <a:p>
                      <a:pPr algn="ctr">
                        <a:lnSpc>
                          <a:spcPct val="107000"/>
                        </a:lnSpc>
                        <a:spcAft>
                          <a:spcPts val="800"/>
                        </a:spcAft>
                      </a:pPr>
                      <a:r>
                        <a:rPr lang="en-US" sz="1300" kern="100">
                          <a:effectLst/>
                          <a:latin typeface="SVN-Notulen Serif Display XBold" pitchFamily="50" charset="0"/>
                        </a:rPr>
                        <a:t>500.93</a:t>
                      </a:r>
                      <a:endParaRPr lang="en-US" sz="1300" kern="100">
                        <a:effectLst/>
                        <a:latin typeface="SVN-Notulen Serif Display XBold" pitchFamily="50" charset="0"/>
                        <a:ea typeface="Calibri" panose="020F0502020204030204" pitchFamily="34" charset="0"/>
                        <a:cs typeface="Times New Roman" panose="02020603050405020304" pitchFamily="18" charset="0"/>
                      </a:endParaRPr>
                    </a:p>
                  </a:txBody>
                  <a:tcPr marL="65553" marR="65553" marT="0" marB="0">
                    <a:solidFill>
                      <a:schemeClr val="bg1"/>
                    </a:solidFill>
                  </a:tcPr>
                </a:tc>
                <a:tc>
                  <a:txBody>
                    <a:bodyPr/>
                    <a:lstStyle/>
                    <a:p>
                      <a:pPr algn="ctr">
                        <a:lnSpc>
                          <a:spcPct val="107000"/>
                        </a:lnSpc>
                        <a:spcAft>
                          <a:spcPts val="800"/>
                        </a:spcAft>
                      </a:pPr>
                      <a:r>
                        <a:rPr lang="en-US" sz="1300" kern="100">
                          <a:effectLst/>
                          <a:latin typeface="SVN-Notulen Serif Display XBold" pitchFamily="50" charset="0"/>
                        </a:rPr>
                        <a:t>20</a:t>
                      </a:r>
                      <a:endParaRPr lang="en-US" sz="1300" kern="100">
                        <a:effectLst/>
                        <a:latin typeface="SVN-Notulen Serif Display XBold" pitchFamily="50" charset="0"/>
                        <a:ea typeface="Calibri" panose="020F0502020204030204" pitchFamily="34" charset="0"/>
                        <a:cs typeface="Times New Roman" panose="02020603050405020304" pitchFamily="18" charset="0"/>
                      </a:endParaRPr>
                    </a:p>
                  </a:txBody>
                  <a:tcPr marL="65553" marR="65553" marT="0" marB="0">
                    <a:solidFill>
                      <a:schemeClr val="bg1"/>
                    </a:solidFill>
                  </a:tcPr>
                </a:tc>
                <a:tc>
                  <a:txBody>
                    <a:bodyPr/>
                    <a:lstStyle/>
                    <a:p>
                      <a:pPr algn="ctr">
                        <a:lnSpc>
                          <a:spcPct val="107000"/>
                        </a:lnSpc>
                        <a:spcAft>
                          <a:spcPts val="800"/>
                        </a:spcAft>
                      </a:pPr>
                      <a:r>
                        <a:rPr lang="en-US" sz="1300" kern="100">
                          <a:effectLst/>
                          <a:latin typeface="SVN-Notulen Serif Display XBold" pitchFamily="50" charset="0"/>
                        </a:rPr>
                        <a:t>966.71</a:t>
                      </a:r>
                      <a:endParaRPr lang="en-US" sz="1300" kern="100">
                        <a:effectLst/>
                        <a:latin typeface="SVN-Notulen Serif Display XBold" pitchFamily="50" charset="0"/>
                        <a:ea typeface="Calibri" panose="020F0502020204030204" pitchFamily="34" charset="0"/>
                        <a:cs typeface="Times New Roman" panose="02020603050405020304" pitchFamily="18" charset="0"/>
                      </a:endParaRPr>
                    </a:p>
                  </a:txBody>
                  <a:tcPr marL="65553" marR="65553" marT="0" marB="0">
                    <a:solidFill>
                      <a:schemeClr val="bg1"/>
                    </a:solidFill>
                  </a:tcPr>
                </a:tc>
                <a:tc>
                  <a:txBody>
                    <a:bodyPr/>
                    <a:lstStyle/>
                    <a:p>
                      <a:pPr algn="ctr">
                        <a:lnSpc>
                          <a:spcPct val="107000"/>
                        </a:lnSpc>
                        <a:spcAft>
                          <a:spcPts val="800"/>
                        </a:spcAft>
                      </a:pPr>
                      <a:r>
                        <a:rPr lang="en-US" sz="1300" kern="100" dirty="0">
                          <a:effectLst/>
                          <a:latin typeface="SVN-Notulen Serif Display XBold" pitchFamily="50" charset="0"/>
                        </a:rPr>
                        <a:t>30</a:t>
                      </a:r>
                      <a:endParaRPr lang="en-US" sz="1300" kern="100" dirty="0">
                        <a:effectLst/>
                        <a:latin typeface="SVN-Notulen Serif Display XBold" pitchFamily="50" charset="0"/>
                        <a:ea typeface="Calibri" panose="020F0502020204030204" pitchFamily="34" charset="0"/>
                        <a:cs typeface="Times New Roman" panose="02020603050405020304" pitchFamily="18" charset="0"/>
                      </a:endParaRPr>
                    </a:p>
                  </a:txBody>
                  <a:tcPr marL="65553" marR="65553" marT="0" marB="0">
                    <a:solidFill>
                      <a:schemeClr val="bg1"/>
                    </a:solidFill>
                  </a:tcPr>
                </a:tc>
                <a:tc>
                  <a:txBody>
                    <a:bodyPr/>
                    <a:lstStyle/>
                    <a:p>
                      <a:pPr algn="ctr">
                        <a:lnSpc>
                          <a:spcPct val="107000"/>
                        </a:lnSpc>
                        <a:spcAft>
                          <a:spcPts val="800"/>
                        </a:spcAft>
                      </a:pPr>
                      <a:r>
                        <a:rPr lang="en-US" sz="1300" kern="100">
                          <a:effectLst/>
                          <a:latin typeface="SVN-Notulen Serif Display XBold" pitchFamily="50" charset="0"/>
                        </a:rPr>
                        <a:t>1429.5</a:t>
                      </a:r>
                      <a:endParaRPr lang="en-US" sz="1300" kern="100">
                        <a:effectLst/>
                        <a:latin typeface="SVN-Notulen Serif Display XBold" pitchFamily="50" charset="0"/>
                        <a:ea typeface="Calibri" panose="020F0502020204030204" pitchFamily="34" charset="0"/>
                        <a:cs typeface="Times New Roman" panose="02020603050405020304" pitchFamily="18" charset="0"/>
                      </a:endParaRPr>
                    </a:p>
                  </a:txBody>
                  <a:tcPr marL="65553" marR="65553" marT="0" marB="0">
                    <a:solidFill>
                      <a:schemeClr val="bg1"/>
                    </a:solidFill>
                  </a:tcPr>
                </a:tc>
                <a:tc>
                  <a:txBody>
                    <a:bodyPr/>
                    <a:lstStyle/>
                    <a:p>
                      <a:pPr algn="ctr">
                        <a:lnSpc>
                          <a:spcPct val="107000"/>
                        </a:lnSpc>
                        <a:spcAft>
                          <a:spcPts val="800"/>
                        </a:spcAft>
                      </a:pPr>
                      <a:r>
                        <a:rPr lang="en-US" sz="1300" kern="100">
                          <a:effectLst/>
                          <a:latin typeface="SVN-Notulen Serif Display XBold" pitchFamily="50" charset="0"/>
                        </a:rPr>
                        <a:t>40</a:t>
                      </a:r>
                      <a:endParaRPr lang="en-US" sz="1300" kern="100">
                        <a:effectLst/>
                        <a:latin typeface="SVN-Notulen Serif Display XBold" pitchFamily="50" charset="0"/>
                        <a:ea typeface="Calibri" panose="020F0502020204030204" pitchFamily="34" charset="0"/>
                        <a:cs typeface="Times New Roman" panose="02020603050405020304" pitchFamily="18" charset="0"/>
                      </a:endParaRPr>
                    </a:p>
                  </a:txBody>
                  <a:tcPr marL="65553" marR="65553" marT="0" marB="0">
                    <a:solidFill>
                      <a:schemeClr val="bg1"/>
                    </a:solidFill>
                  </a:tcPr>
                </a:tc>
                <a:tc>
                  <a:txBody>
                    <a:bodyPr/>
                    <a:lstStyle/>
                    <a:p>
                      <a:pPr algn="ctr">
                        <a:lnSpc>
                          <a:spcPct val="107000"/>
                        </a:lnSpc>
                        <a:spcAft>
                          <a:spcPts val="800"/>
                        </a:spcAft>
                      </a:pPr>
                      <a:r>
                        <a:rPr lang="en-US" sz="1300" kern="100">
                          <a:effectLst/>
                          <a:latin typeface="SVN-Notulen Serif Display XBold" pitchFamily="50" charset="0"/>
                        </a:rPr>
                        <a:t>1765.9</a:t>
                      </a:r>
                      <a:endParaRPr lang="en-US" sz="1300" kern="100">
                        <a:effectLst/>
                        <a:latin typeface="SVN-Notulen Serif Display XBold" pitchFamily="50" charset="0"/>
                        <a:ea typeface="Calibri" panose="020F0502020204030204" pitchFamily="34" charset="0"/>
                        <a:cs typeface="Times New Roman" panose="02020603050405020304" pitchFamily="18" charset="0"/>
                      </a:endParaRPr>
                    </a:p>
                  </a:txBody>
                  <a:tcPr marL="65553" marR="65553" marT="0" marB="0">
                    <a:solidFill>
                      <a:schemeClr val="bg1"/>
                    </a:solidFill>
                  </a:tcPr>
                </a:tc>
                <a:tc>
                  <a:txBody>
                    <a:bodyPr/>
                    <a:lstStyle/>
                    <a:p>
                      <a:pPr algn="ctr">
                        <a:lnSpc>
                          <a:spcPct val="107000"/>
                        </a:lnSpc>
                        <a:spcAft>
                          <a:spcPts val="800"/>
                        </a:spcAft>
                      </a:pPr>
                      <a:r>
                        <a:rPr lang="en-US" sz="1300" kern="100">
                          <a:effectLst/>
                          <a:latin typeface="SVN-Notulen Serif Display XBold" pitchFamily="50" charset="0"/>
                        </a:rPr>
                        <a:t>50</a:t>
                      </a:r>
                      <a:endParaRPr lang="en-US" sz="1300" kern="100">
                        <a:effectLst/>
                        <a:latin typeface="SVN-Notulen Serif Display XBold" pitchFamily="50" charset="0"/>
                        <a:ea typeface="Calibri" panose="020F0502020204030204" pitchFamily="34" charset="0"/>
                        <a:cs typeface="Times New Roman" panose="02020603050405020304" pitchFamily="18" charset="0"/>
                      </a:endParaRPr>
                    </a:p>
                  </a:txBody>
                  <a:tcPr marL="65553" marR="65553" marT="0" marB="0">
                    <a:solidFill>
                      <a:schemeClr val="bg1"/>
                    </a:solidFill>
                  </a:tcPr>
                </a:tc>
                <a:tc>
                  <a:txBody>
                    <a:bodyPr/>
                    <a:lstStyle/>
                    <a:p>
                      <a:pPr algn="ctr">
                        <a:lnSpc>
                          <a:spcPct val="107000"/>
                        </a:lnSpc>
                        <a:spcAft>
                          <a:spcPts val="800"/>
                        </a:spcAft>
                      </a:pPr>
                      <a:r>
                        <a:rPr lang="en-US" sz="1300" kern="100" dirty="0">
                          <a:effectLst/>
                          <a:latin typeface="SVN-Notulen Serif Display XBold" pitchFamily="50" charset="0"/>
                        </a:rPr>
                        <a:t>2131.5</a:t>
                      </a:r>
                      <a:endParaRPr lang="en-US" sz="1300" kern="100" dirty="0">
                        <a:effectLst/>
                        <a:latin typeface="SVN-Notulen Serif Display XBold" pitchFamily="50" charset="0"/>
                        <a:ea typeface="Calibri" panose="020F0502020204030204" pitchFamily="34" charset="0"/>
                        <a:cs typeface="Times New Roman" panose="02020603050405020304" pitchFamily="18" charset="0"/>
                      </a:endParaRPr>
                    </a:p>
                  </a:txBody>
                  <a:tcPr marL="65553" marR="65553" marT="0" marB="0">
                    <a:solidFill>
                      <a:schemeClr val="bg1"/>
                    </a:solidFill>
                  </a:tcPr>
                </a:tc>
                <a:extLst>
                  <a:ext uri="{0D108BD9-81ED-4DB2-BD59-A6C34878D82A}">
                    <a16:rowId xmlns:a16="http://schemas.microsoft.com/office/drawing/2014/main" val="33145838"/>
                  </a:ext>
                </a:extLst>
              </a:tr>
            </a:tbl>
          </a:graphicData>
        </a:graphic>
      </p:graphicFrame>
      <p:pic>
        <p:nvPicPr>
          <p:cNvPr id="31" name="Hình ảnh 30" descr="Ảnh có chứa văn bản, ảnh chụp màn hình, hàng, Sơ đồ&#10;&#10;Mô tả được tạo tự động">
            <a:extLst>
              <a:ext uri="{FF2B5EF4-FFF2-40B4-BE49-F238E27FC236}">
                <a16:creationId xmlns:a16="http://schemas.microsoft.com/office/drawing/2014/main" id="{10C12B3F-198F-1F6A-29BC-D782CF246B8B}"/>
              </a:ext>
            </a:extLst>
          </p:cNvPr>
          <p:cNvPicPr>
            <a:picLocks noChangeAspect="1"/>
          </p:cNvPicPr>
          <p:nvPr/>
        </p:nvPicPr>
        <p:blipFill>
          <a:blip r:embed="rId4"/>
          <a:stretch>
            <a:fillRect/>
          </a:stretch>
        </p:blipFill>
        <p:spPr>
          <a:xfrm>
            <a:off x="3875388" y="661760"/>
            <a:ext cx="5311555" cy="2480151"/>
          </a:xfrm>
          <a:prstGeom prst="rect">
            <a:avLst/>
          </a:prstGeom>
        </p:spPr>
      </p:pic>
      <p:sp>
        <p:nvSpPr>
          <p:cNvPr id="32" name="Google Shape;1939;p90">
            <a:extLst>
              <a:ext uri="{FF2B5EF4-FFF2-40B4-BE49-F238E27FC236}">
                <a16:creationId xmlns:a16="http://schemas.microsoft.com/office/drawing/2014/main" id="{600D6BA2-1FE2-6BF7-380C-AD459049FD9E}"/>
              </a:ext>
            </a:extLst>
          </p:cNvPr>
          <p:cNvSpPr txBox="1">
            <a:spLocks/>
          </p:cNvSpPr>
          <p:nvPr/>
        </p:nvSpPr>
        <p:spPr>
          <a:xfrm>
            <a:off x="5163501" y="6164760"/>
            <a:ext cx="3116329" cy="572700"/>
          </a:xfrm>
          <a:prstGeom prst="rect">
            <a:avLst/>
          </a:prstGeom>
        </p:spPr>
        <p:txBody>
          <a:bodyPr spcFirstLastPara="1" wrap="square" lIns="91425" tIns="91425" rIns="91425" bIns="91425" anchor="ctr" anchorCtr="0">
            <a:noAutofit/>
          </a:bodyPr>
          <a:lst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a:lstStyle>
          <a:p>
            <a:pPr algn="ctr"/>
            <a:r>
              <a:rPr lang="en-US" sz="1800" dirty="0">
                <a:solidFill>
                  <a:schemeClr val="tx1">
                    <a:lumMod val="95000"/>
                    <a:lumOff val="5000"/>
                  </a:schemeClr>
                </a:solidFill>
                <a:latin typeface="SVN-Notulen Serif Display XBold" pitchFamily="50" charset="0"/>
              </a:rPr>
              <a:t>Tần số tự nhiên tại từng chế độ</a:t>
            </a:r>
          </a:p>
        </p:txBody>
      </p:sp>
      <p:pic>
        <p:nvPicPr>
          <p:cNvPr id="33" name="Hình ảnh 32">
            <a:extLst>
              <a:ext uri="{FF2B5EF4-FFF2-40B4-BE49-F238E27FC236}">
                <a16:creationId xmlns:a16="http://schemas.microsoft.com/office/drawing/2014/main" id="{FEB5D12D-E12A-D42E-43BE-A9E738394CE3}"/>
              </a:ext>
            </a:extLst>
          </p:cNvPr>
          <p:cNvPicPr>
            <a:picLocks noChangeAspect="1"/>
          </p:cNvPicPr>
          <p:nvPr/>
        </p:nvPicPr>
        <p:blipFill>
          <a:blip r:embed="rId5"/>
          <a:stretch>
            <a:fillRect/>
          </a:stretch>
        </p:blipFill>
        <p:spPr>
          <a:xfrm>
            <a:off x="4786433" y="3230031"/>
            <a:ext cx="3870463" cy="139220"/>
          </a:xfrm>
          <a:prstGeom prst="rect">
            <a:avLst/>
          </a:prstGeom>
        </p:spPr>
      </p:pic>
    </p:spTree>
    <p:extLst>
      <p:ext uri="{BB962C8B-B14F-4D97-AF65-F5344CB8AC3E}">
        <p14:creationId xmlns:p14="http://schemas.microsoft.com/office/powerpoint/2010/main" val="895322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Hộp Văn bản 2">
            <a:extLst>
              <a:ext uri="{FF2B5EF4-FFF2-40B4-BE49-F238E27FC236}">
                <a16:creationId xmlns:a16="http://schemas.microsoft.com/office/drawing/2014/main" id="{C46A7C80-7878-5D94-8E3D-FF1749E126A1}"/>
              </a:ext>
            </a:extLst>
          </p:cNvPr>
          <p:cNvSpPr txBox="1"/>
          <p:nvPr/>
        </p:nvSpPr>
        <p:spPr>
          <a:xfrm>
            <a:off x="247650" y="253484"/>
            <a:ext cx="2581275" cy="523220"/>
          </a:xfrm>
          <a:prstGeom prst="rect">
            <a:avLst/>
          </a:prstGeom>
          <a:ln>
            <a:noFill/>
          </a:ln>
        </p:spPr>
        <p:style>
          <a:lnRef idx="2">
            <a:schemeClr val="dk1"/>
          </a:lnRef>
          <a:fillRef idx="1">
            <a:schemeClr val="lt1"/>
          </a:fillRef>
          <a:effectRef idx="0">
            <a:schemeClr val="dk1"/>
          </a:effectRef>
          <a:fontRef idx="minor">
            <a:schemeClr val="dk1"/>
          </a:fontRef>
        </p:style>
        <p:txBody>
          <a:bodyPr wrap="square">
            <a:spAutoFit/>
          </a:bodyPr>
          <a:lstStyle/>
          <a:p>
            <a:pPr marL="0" lvl="0" indent="0" algn="ctr" rtl="0">
              <a:spcBef>
                <a:spcPts val="0"/>
              </a:spcBef>
              <a:spcAft>
                <a:spcPts val="0"/>
              </a:spcAft>
              <a:buNone/>
            </a:pPr>
            <a:r>
              <a:rPr lang="en-US" sz="2800" dirty="0">
                <a:latin typeface="SVN-Notulen Serif Display XBold" pitchFamily="50" charset="0"/>
              </a:rPr>
              <a:t>03. Mô phỏng</a:t>
            </a:r>
            <a:endParaRPr lang="en" sz="2800" dirty="0">
              <a:latin typeface="SVN-Notulen Serif Display XBold" pitchFamily="50" charset="0"/>
            </a:endParaRPr>
          </a:p>
        </p:txBody>
      </p:sp>
      <p:cxnSp>
        <p:nvCxnSpPr>
          <p:cNvPr id="9" name="Google Shape;1970;p90">
            <a:extLst>
              <a:ext uri="{FF2B5EF4-FFF2-40B4-BE49-F238E27FC236}">
                <a16:creationId xmlns:a16="http://schemas.microsoft.com/office/drawing/2014/main" id="{84CF9AD5-88F3-879B-4A11-824FABC04670}"/>
              </a:ext>
            </a:extLst>
          </p:cNvPr>
          <p:cNvCxnSpPr>
            <a:cxnSpLocks/>
          </p:cNvCxnSpPr>
          <p:nvPr/>
        </p:nvCxnSpPr>
        <p:spPr>
          <a:xfrm>
            <a:off x="3886196" y="3095996"/>
            <a:ext cx="431245" cy="0"/>
          </a:xfrm>
          <a:prstGeom prst="straightConnector1">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cxnSp>
      <p:cxnSp>
        <p:nvCxnSpPr>
          <p:cNvPr id="10" name="Google Shape;1971;p90">
            <a:extLst>
              <a:ext uri="{FF2B5EF4-FFF2-40B4-BE49-F238E27FC236}">
                <a16:creationId xmlns:a16="http://schemas.microsoft.com/office/drawing/2014/main" id="{81763F3E-12BF-71EF-6343-0BA2C8E9CF25}"/>
              </a:ext>
            </a:extLst>
          </p:cNvPr>
          <p:cNvCxnSpPr>
            <a:cxnSpLocks/>
          </p:cNvCxnSpPr>
          <p:nvPr/>
        </p:nvCxnSpPr>
        <p:spPr>
          <a:xfrm>
            <a:off x="5920041" y="3095996"/>
            <a:ext cx="431245" cy="0"/>
          </a:xfrm>
          <a:prstGeom prst="straightConnector1">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cxnSp>
      <p:cxnSp>
        <p:nvCxnSpPr>
          <p:cNvPr id="11" name="Google Shape;1972;p90">
            <a:extLst>
              <a:ext uri="{FF2B5EF4-FFF2-40B4-BE49-F238E27FC236}">
                <a16:creationId xmlns:a16="http://schemas.microsoft.com/office/drawing/2014/main" id="{852558B1-0FED-862A-75C2-0116B281A018}"/>
              </a:ext>
            </a:extLst>
          </p:cNvPr>
          <p:cNvCxnSpPr>
            <a:cxnSpLocks/>
          </p:cNvCxnSpPr>
          <p:nvPr/>
        </p:nvCxnSpPr>
        <p:spPr>
          <a:xfrm>
            <a:off x="7953886" y="3095996"/>
            <a:ext cx="431246" cy="0"/>
          </a:xfrm>
          <a:prstGeom prst="straightConnector1">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cxnSp>
      <p:pic>
        <p:nvPicPr>
          <p:cNvPr id="23" name="Hình ảnh 22" descr="Ảnh có chứa biểu tượng, Đồ họa, phim hoạt hình, hình mẫu&#10;&#10;Mô tả được tạo tự động">
            <a:extLst>
              <a:ext uri="{FF2B5EF4-FFF2-40B4-BE49-F238E27FC236}">
                <a16:creationId xmlns:a16="http://schemas.microsoft.com/office/drawing/2014/main" id="{77F1EE5E-C1F1-19D9-F91A-0487A0782E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23575" y="314659"/>
            <a:ext cx="801724" cy="801531"/>
          </a:xfrm>
          <a:prstGeom prst="rect">
            <a:avLst/>
          </a:prstGeom>
        </p:spPr>
      </p:pic>
      <p:pic>
        <p:nvPicPr>
          <p:cNvPr id="24" name="Hình ảnh 23" descr="Ảnh có chứa vòng tròn, Phông chữ, biểu tượng, Đồ họa&#10;&#10;Mô tả được tạo tự động">
            <a:extLst>
              <a:ext uri="{FF2B5EF4-FFF2-40B4-BE49-F238E27FC236}">
                <a16:creationId xmlns:a16="http://schemas.microsoft.com/office/drawing/2014/main" id="{A4206B5D-D2B5-67C3-DC15-C68F654E02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87732" y="260995"/>
            <a:ext cx="801531" cy="801531"/>
          </a:xfrm>
          <a:prstGeom prst="rect">
            <a:avLst/>
          </a:prstGeom>
        </p:spPr>
      </p:pic>
      <p:sp>
        <p:nvSpPr>
          <p:cNvPr id="1939" name="Google Shape;1939;p90"/>
          <p:cNvSpPr txBox="1">
            <a:spLocks/>
          </p:cNvSpPr>
          <p:nvPr/>
        </p:nvSpPr>
        <p:spPr>
          <a:xfrm>
            <a:off x="771532" y="830099"/>
            <a:ext cx="2362193" cy="572700"/>
          </a:xfrm>
          <a:prstGeom prst="rect">
            <a:avLst/>
          </a:prstGeom>
        </p:spPr>
        <p:txBody>
          <a:bodyPr spcFirstLastPara="1" wrap="square" lIns="91425" tIns="91425" rIns="91425" bIns="91425" anchor="ctr" anchorCtr="0">
            <a:noAutofit/>
          </a:bodyPr>
          <a:lst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a:lstStyle>
          <a:p>
            <a:pPr algn="ctr"/>
            <a:r>
              <a:rPr lang="en-US" sz="1800" dirty="0">
                <a:solidFill>
                  <a:schemeClr val="tx1">
                    <a:lumMod val="95000"/>
                    <a:lumOff val="5000"/>
                  </a:schemeClr>
                </a:solidFill>
                <a:latin typeface="SVN-Notulen Serif Display XBold" pitchFamily="50" charset="0"/>
              </a:rPr>
              <a:t>Phân tích </a:t>
            </a:r>
            <a:r>
              <a:rPr lang="vi-VN" sz="1800" dirty="0">
                <a:solidFill>
                  <a:schemeClr val="tx1">
                    <a:lumMod val="95000"/>
                    <a:lumOff val="5000"/>
                  </a:schemeClr>
                </a:solidFill>
                <a:latin typeface="SVN-Notulen Serif Display XBold" pitchFamily="50" charset="0"/>
              </a:rPr>
              <a:t>phương thức</a:t>
            </a:r>
            <a:endParaRPr lang="en-US" sz="1800" dirty="0">
              <a:solidFill>
                <a:schemeClr val="tx1">
                  <a:lumMod val="95000"/>
                  <a:lumOff val="5000"/>
                </a:schemeClr>
              </a:solidFill>
              <a:latin typeface="SVN-Notulen Serif Display XBold" pitchFamily="50" charset="0"/>
            </a:endParaRPr>
          </a:p>
        </p:txBody>
      </p:sp>
      <p:pic>
        <p:nvPicPr>
          <p:cNvPr id="19" name="Hình ảnh 18">
            <a:extLst>
              <a:ext uri="{FF2B5EF4-FFF2-40B4-BE49-F238E27FC236}">
                <a16:creationId xmlns:a16="http://schemas.microsoft.com/office/drawing/2014/main" id="{D622C90D-8AA1-4D1A-7390-9A6DA4DACA50}"/>
              </a:ext>
            </a:extLst>
          </p:cNvPr>
          <p:cNvPicPr>
            <a:picLocks noChangeAspect="1"/>
          </p:cNvPicPr>
          <p:nvPr/>
        </p:nvPicPr>
        <p:blipFill>
          <a:blip r:embed="rId4"/>
          <a:stretch>
            <a:fillRect/>
          </a:stretch>
        </p:blipFill>
        <p:spPr>
          <a:xfrm>
            <a:off x="1166434" y="1332789"/>
            <a:ext cx="2608730" cy="2286000"/>
          </a:xfrm>
          <a:prstGeom prst="rect">
            <a:avLst/>
          </a:prstGeom>
        </p:spPr>
      </p:pic>
      <p:pic>
        <p:nvPicPr>
          <p:cNvPr id="22" name="Hình ảnh 21">
            <a:extLst>
              <a:ext uri="{FF2B5EF4-FFF2-40B4-BE49-F238E27FC236}">
                <a16:creationId xmlns:a16="http://schemas.microsoft.com/office/drawing/2014/main" id="{10B0EC64-BBF2-AA93-0E43-100585C202AA}"/>
              </a:ext>
            </a:extLst>
          </p:cNvPr>
          <p:cNvPicPr>
            <a:picLocks noChangeAspect="1"/>
          </p:cNvPicPr>
          <p:nvPr/>
        </p:nvPicPr>
        <p:blipFill>
          <a:blip r:embed="rId5"/>
          <a:stretch>
            <a:fillRect/>
          </a:stretch>
        </p:blipFill>
        <p:spPr>
          <a:xfrm>
            <a:off x="4761186" y="1332789"/>
            <a:ext cx="2608730" cy="2286000"/>
          </a:xfrm>
          <a:prstGeom prst="rect">
            <a:avLst/>
          </a:prstGeom>
        </p:spPr>
      </p:pic>
      <p:pic>
        <p:nvPicPr>
          <p:cNvPr id="26" name="Hình ảnh 25">
            <a:extLst>
              <a:ext uri="{FF2B5EF4-FFF2-40B4-BE49-F238E27FC236}">
                <a16:creationId xmlns:a16="http://schemas.microsoft.com/office/drawing/2014/main" id="{6E8610C9-E610-6BEE-3121-8A032967F982}"/>
              </a:ext>
            </a:extLst>
          </p:cNvPr>
          <p:cNvPicPr>
            <a:picLocks noChangeAspect="1"/>
          </p:cNvPicPr>
          <p:nvPr/>
        </p:nvPicPr>
        <p:blipFill>
          <a:blip r:embed="rId6"/>
          <a:stretch>
            <a:fillRect/>
          </a:stretch>
        </p:blipFill>
        <p:spPr>
          <a:xfrm>
            <a:off x="8487406" y="1332787"/>
            <a:ext cx="2608729" cy="2286000"/>
          </a:xfrm>
          <a:prstGeom prst="rect">
            <a:avLst/>
          </a:prstGeom>
        </p:spPr>
      </p:pic>
      <p:pic>
        <p:nvPicPr>
          <p:cNvPr id="28" name="Hình ảnh 27">
            <a:extLst>
              <a:ext uri="{FF2B5EF4-FFF2-40B4-BE49-F238E27FC236}">
                <a16:creationId xmlns:a16="http://schemas.microsoft.com/office/drawing/2014/main" id="{65C9D3CA-CF53-B72C-1A16-AAB8D6D9F169}"/>
              </a:ext>
            </a:extLst>
          </p:cNvPr>
          <p:cNvPicPr>
            <a:picLocks noChangeAspect="1"/>
          </p:cNvPicPr>
          <p:nvPr/>
        </p:nvPicPr>
        <p:blipFill>
          <a:blip r:embed="rId6"/>
          <a:stretch>
            <a:fillRect/>
          </a:stretch>
        </p:blipFill>
        <p:spPr>
          <a:xfrm>
            <a:off x="1166435" y="3903328"/>
            <a:ext cx="2608730" cy="2286000"/>
          </a:xfrm>
          <a:prstGeom prst="rect">
            <a:avLst/>
          </a:prstGeom>
        </p:spPr>
      </p:pic>
      <p:pic>
        <p:nvPicPr>
          <p:cNvPr id="30" name="Hình ảnh 29">
            <a:extLst>
              <a:ext uri="{FF2B5EF4-FFF2-40B4-BE49-F238E27FC236}">
                <a16:creationId xmlns:a16="http://schemas.microsoft.com/office/drawing/2014/main" id="{4F038318-51B0-BFBC-CA75-6AC211E6A7BC}"/>
              </a:ext>
            </a:extLst>
          </p:cNvPr>
          <p:cNvPicPr>
            <a:picLocks noChangeAspect="1"/>
          </p:cNvPicPr>
          <p:nvPr/>
        </p:nvPicPr>
        <p:blipFill>
          <a:blip r:embed="rId7"/>
          <a:stretch>
            <a:fillRect/>
          </a:stretch>
        </p:blipFill>
        <p:spPr>
          <a:xfrm>
            <a:off x="4824574" y="3903328"/>
            <a:ext cx="2622177" cy="2286000"/>
          </a:xfrm>
          <a:prstGeom prst="rect">
            <a:avLst/>
          </a:prstGeom>
        </p:spPr>
      </p:pic>
      <p:pic>
        <p:nvPicPr>
          <p:cNvPr id="32" name="Hình ảnh 31">
            <a:extLst>
              <a:ext uri="{FF2B5EF4-FFF2-40B4-BE49-F238E27FC236}">
                <a16:creationId xmlns:a16="http://schemas.microsoft.com/office/drawing/2014/main" id="{6E2CBA88-7DD8-E80C-03B6-8E7BA3400AA6}"/>
              </a:ext>
            </a:extLst>
          </p:cNvPr>
          <p:cNvPicPr>
            <a:picLocks noChangeAspect="1"/>
          </p:cNvPicPr>
          <p:nvPr/>
        </p:nvPicPr>
        <p:blipFill>
          <a:blip r:embed="rId8"/>
          <a:stretch>
            <a:fillRect/>
          </a:stretch>
        </p:blipFill>
        <p:spPr>
          <a:xfrm>
            <a:off x="8512909" y="3903328"/>
            <a:ext cx="2610666" cy="2286000"/>
          </a:xfrm>
          <a:prstGeom prst="rect">
            <a:avLst/>
          </a:prstGeom>
        </p:spPr>
      </p:pic>
    </p:spTree>
    <p:extLst>
      <p:ext uri="{BB962C8B-B14F-4D97-AF65-F5344CB8AC3E}">
        <p14:creationId xmlns:p14="http://schemas.microsoft.com/office/powerpoint/2010/main" val="24568268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Hộp Văn bản 2">
            <a:extLst>
              <a:ext uri="{FF2B5EF4-FFF2-40B4-BE49-F238E27FC236}">
                <a16:creationId xmlns:a16="http://schemas.microsoft.com/office/drawing/2014/main" id="{C46A7C80-7878-5D94-8E3D-FF1749E126A1}"/>
              </a:ext>
            </a:extLst>
          </p:cNvPr>
          <p:cNvSpPr txBox="1"/>
          <p:nvPr/>
        </p:nvSpPr>
        <p:spPr>
          <a:xfrm>
            <a:off x="247650" y="253484"/>
            <a:ext cx="2581275" cy="523220"/>
          </a:xfrm>
          <a:prstGeom prst="rect">
            <a:avLst/>
          </a:prstGeom>
          <a:ln>
            <a:noFill/>
          </a:ln>
        </p:spPr>
        <p:style>
          <a:lnRef idx="2">
            <a:schemeClr val="dk1"/>
          </a:lnRef>
          <a:fillRef idx="1">
            <a:schemeClr val="lt1"/>
          </a:fillRef>
          <a:effectRef idx="0">
            <a:schemeClr val="dk1"/>
          </a:effectRef>
          <a:fontRef idx="minor">
            <a:schemeClr val="dk1"/>
          </a:fontRef>
        </p:style>
        <p:txBody>
          <a:bodyPr wrap="square">
            <a:spAutoFit/>
          </a:bodyPr>
          <a:lstStyle/>
          <a:p>
            <a:pPr marL="0" lvl="0" indent="0" algn="ctr" rtl="0">
              <a:spcBef>
                <a:spcPts val="0"/>
              </a:spcBef>
              <a:spcAft>
                <a:spcPts val="0"/>
              </a:spcAft>
              <a:buNone/>
            </a:pPr>
            <a:r>
              <a:rPr lang="en-US" sz="2800" dirty="0">
                <a:latin typeface="SVN-Notulen Serif Display XBold" pitchFamily="50" charset="0"/>
              </a:rPr>
              <a:t>03. Mô phỏng</a:t>
            </a:r>
            <a:endParaRPr lang="en" sz="2800" dirty="0">
              <a:latin typeface="SVN-Notulen Serif Display XBold" pitchFamily="50" charset="0"/>
            </a:endParaRPr>
          </a:p>
        </p:txBody>
      </p:sp>
      <p:cxnSp>
        <p:nvCxnSpPr>
          <p:cNvPr id="9" name="Google Shape;1970;p90">
            <a:extLst>
              <a:ext uri="{FF2B5EF4-FFF2-40B4-BE49-F238E27FC236}">
                <a16:creationId xmlns:a16="http://schemas.microsoft.com/office/drawing/2014/main" id="{84CF9AD5-88F3-879B-4A11-824FABC04670}"/>
              </a:ext>
            </a:extLst>
          </p:cNvPr>
          <p:cNvCxnSpPr>
            <a:cxnSpLocks/>
          </p:cNvCxnSpPr>
          <p:nvPr/>
        </p:nvCxnSpPr>
        <p:spPr>
          <a:xfrm>
            <a:off x="3886196" y="3095996"/>
            <a:ext cx="431245" cy="0"/>
          </a:xfrm>
          <a:prstGeom prst="straightConnector1">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cxnSp>
      <p:cxnSp>
        <p:nvCxnSpPr>
          <p:cNvPr id="10" name="Google Shape;1971;p90">
            <a:extLst>
              <a:ext uri="{FF2B5EF4-FFF2-40B4-BE49-F238E27FC236}">
                <a16:creationId xmlns:a16="http://schemas.microsoft.com/office/drawing/2014/main" id="{81763F3E-12BF-71EF-6343-0BA2C8E9CF25}"/>
              </a:ext>
            </a:extLst>
          </p:cNvPr>
          <p:cNvCxnSpPr>
            <a:cxnSpLocks/>
          </p:cNvCxnSpPr>
          <p:nvPr/>
        </p:nvCxnSpPr>
        <p:spPr>
          <a:xfrm>
            <a:off x="5920041" y="3095996"/>
            <a:ext cx="431245" cy="0"/>
          </a:xfrm>
          <a:prstGeom prst="straightConnector1">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cxnSp>
      <p:cxnSp>
        <p:nvCxnSpPr>
          <p:cNvPr id="11" name="Google Shape;1972;p90">
            <a:extLst>
              <a:ext uri="{FF2B5EF4-FFF2-40B4-BE49-F238E27FC236}">
                <a16:creationId xmlns:a16="http://schemas.microsoft.com/office/drawing/2014/main" id="{852558B1-0FED-862A-75C2-0116B281A018}"/>
              </a:ext>
            </a:extLst>
          </p:cNvPr>
          <p:cNvCxnSpPr>
            <a:cxnSpLocks/>
          </p:cNvCxnSpPr>
          <p:nvPr/>
        </p:nvCxnSpPr>
        <p:spPr>
          <a:xfrm>
            <a:off x="7953886" y="3095996"/>
            <a:ext cx="431246" cy="0"/>
          </a:xfrm>
          <a:prstGeom prst="straightConnector1">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cxnSp>
      <p:pic>
        <p:nvPicPr>
          <p:cNvPr id="23" name="Hình ảnh 22" descr="Ảnh có chứa biểu tượng, Đồ họa, phim hoạt hình, hình mẫu&#10;&#10;Mô tả được tạo tự động">
            <a:extLst>
              <a:ext uri="{FF2B5EF4-FFF2-40B4-BE49-F238E27FC236}">
                <a16:creationId xmlns:a16="http://schemas.microsoft.com/office/drawing/2014/main" id="{77F1EE5E-C1F1-19D9-F91A-0487A0782E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23575" y="314659"/>
            <a:ext cx="801724" cy="801531"/>
          </a:xfrm>
          <a:prstGeom prst="rect">
            <a:avLst/>
          </a:prstGeom>
        </p:spPr>
      </p:pic>
      <p:pic>
        <p:nvPicPr>
          <p:cNvPr id="24" name="Hình ảnh 23" descr="Ảnh có chứa vòng tròn, Phông chữ, biểu tượng, Đồ họa&#10;&#10;Mô tả được tạo tự động">
            <a:extLst>
              <a:ext uri="{FF2B5EF4-FFF2-40B4-BE49-F238E27FC236}">
                <a16:creationId xmlns:a16="http://schemas.microsoft.com/office/drawing/2014/main" id="{A4206B5D-D2B5-67C3-DC15-C68F654E02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87732" y="260995"/>
            <a:ext cx="801531" cy="801531"/>
          </a:xfrm>
          <a:prstGeom prst="rect">
            <a:avLst/>
          </a:prstGeom>
        </p:spPr>
      </p:pic>
      <p:sp>
        <p:nvSpPr>
          <p:cNvPr id="1939" name="Google Shape;1939;p90"/>
          <p:cNvSpPr txBox="1">
            <a:spLocks/>
          </p:cNvSpPr>
          <p:nvPr/>
        </p:nvSpPr>
        <p:spPr>
          <a:xfrm>
            <a:off x="771532" y="830099"/>
            <a:ext cx="2362193" cy="572700"/>
          </a:xfrm>
          <a:prstGeom prst="rect">
            <a:avLst/>
          </a:prstGeom>
        </p:spPr>
        <p:txBody>
          <a:bodyPr spcFirstLastPara="1" wrap="square" lIns="91425" tIns="91425" rIns="91425" bIns="91425" anchor="ctr" anchorCtr="0">
            <a:noAutofit/>
          </a:bodyPr>
          <a:lst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a:lstStyle>
          <a:p>
            <a:pPr algn="ctr"/>
            <a:r>
              <a:rPr lang="en-US" sz="1800" dirty="0">
                <a:solidFill>
                  <a:schemeClr val="tx1">
                    <a:lumMod val="95000"/>
                    <a:lumOff val="5000"/>
                  </a:schemeClr>
                </a:solidFill>
                <a:latin typeface="SVN-Notulen Serif Display XBold" pitchFamily="50" charset="0"/>
              </a:rPr>
              <a:t>Phân tích </a:t>
            </a:r>
            <a:r>
              <a:rPr lang="vi-VN" sz="1800" dirty="0">
                <a:solidFill>
                  <a:schemeClr val="tx1">
                    <a:lumMod val="95000"/>
                    <a:lumOff val="5000"/>
                  </a:schemeClr>
                </a:solidFill>
                <a:latin typeface="SVN-Notulen Serif Display XBold" pitchFamily="50" charset="0"/>
              </a:rPr>
              <a:t>phương thức</a:t>
            </a:r>
            <a:endParaRPr lang="en-US" sz="1800" dirty="0">
              <a:solidFill>
                <a:schemeClr val="tx1">
                  <a:lumMod val="95000"/>
                  <a:lumOff val="5000"/>
                </a:schemeClr>
              </a:solidFill>
              <a:latin typeface="SVN-Notulen Serif Display XBold" pitchFamily="50" charset="0"/>
            </a:endParaRPr>
          </a:p>
        </p:txBody>
      </p:sp>
      <p:sp>
        <p:nvSpPr>
          <p:cNvPr id="2" name="Google Shape;1939;p90">
            <a:extLst>
              <a:ext uri="{FF2B5EF4-FFF2-40B4-BE49-F238E27FC236}">
                <a16:creationId xmlns:a16="http://schemas.microsoft.com/office/drawing/2014/main" id="{AD08B96B-C84F-CC3B-2CCE-FBD8A2B3A86B}"/>
              </a:ext>
            </a:extLst>
          </p:cNvPr>
          <p:cNvSpPr txBox="1">
            <a:spLocks/>
          </p:cNvSpPr>
          <p:nvPr/>
        </p:nvSpPr>
        <p:spPr>
          <a:xfrm>
            <a:off x="1247782" y="1456194"/>
            <a:ext cx="10352043" cy="3760951"/>
          </a:xfrm>
          <a:prstGeom prst="rect">
            <a:avLst/>
          </a:prstGeom>
        </p:spPr>
        <p:txBody>
          <a:bodyPr spcFirstLastPara="1" wrap="square" lIns="91425" tIns="91425" rIns="91425" bIns="91425" anchor="ctr" anchorCtr="0">
            <a:noAutofit/>
          </a:bodyPr>
          <a:lst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a:lstStyle>
          <a:p>
            <a:r>
              <a:rPr lang="vi-VN" sz="1800" dirty="0">
                <a:solidFill>
                  <a:schemeClr val="tx1">
                    <a:lumMod val="95000"/>
                    <a:lumOff val="5000"/>
                  </a:schemeClr>
                </a:solidFill>
                <a:latin typeface="SVN-Notulen Serif Display XBold" pitchFamily="50" charset="0"/>
              </a:rPr>
              <a:t>Mục Tiêu Thiết Kế:</a:t>
            </a:r>
          </a:p>
          <a:p>
            <a:pPr marL="285750" indent="-285750">
              <a:buFont typeface="Arial" panose="020B0604020202020204" pitchFamily="34" charset="0"/>
              <a:buChar char="•"/>
            </a:pPr>
            <a:r>
              <a:rPr lang="vi-VN" sz="1800" dirty="0">
                <a:solidFill>
                  <a:schemeClr val="tx1">
                    <a:lumMod val="95000"/>
                    <a:lumOff val="5000"/>
                  </a:schemeClr>
                </a:solidFill>
                <a:latin typeface="SVN-Notulen Serif Display XBold" pitchFamily="50" charset="0"/>
              </a:rPr>
              <a:t>Đảm bảo tần số dọc trục ≥ 20Hz và tần số ngang ≥ 10Hz để tránh cộng hưởng.</a:t>
            </a:r>
          </a:p>
          <a:p>
            <a:endParaRPr lang="vi-VN" sz="1800" dirty="0">
              <a:solidFill>
                <a:schemeClr val="tx1">
                  <a:lumMod val="95000"/>
                  <a:lumOff val="5000"/>
                </a:schemeClr>
              </a:solidFill>
              <a:latin typeface="SVN-Notulen Serif Display XBold" pitchFamily="50" charset="0"/>
            </a:endParaRPr>
          </a:p>
          <a:p>
            <a:r>
              <a:rPr lang="vi-VN" sz="1800" dirty="0">
                <a:solidFill>
                  <a:schemeClr val="tx1">
                    <a:lumMod val="95000"/>
                    <a:lumOff val="5000"/>
                  </a:schemeClr>
                </a:solidFill>
                <a:latin typeface="SVN-Notulen Serif Display XBold" pitchFamily="50" charset="0"/>
              </a:rPr>
              <a:t>Phân Tích Tần Số Tự Nhiên:</a:t>
            </a:r>
          </a:p>
          <a:p>
            <a:pPr marL="285750" indent="-285750">
              <a:buFont typeface="Arial" panose="020B0604020202020204" pitchFamily="34" charset="0"/>
              <a:buChar char="•"/>
            </a:pPr>
            <a:r>
              <a:rPr lang="vi-VN" sz="1800" dirty="0">
                <a:solidFill>
                  <a:schemeClr val="tx1">
                    <a:lumMod val="95000"/>
                    <a:lumOff val="5000"/>
                  </a:schemeClr>
                </a:solidFill>
                <a:latin typeface="SVN-Notulen Serif Display XBold" pitchFamily="50" charset="0"/>
              </a:rPr>
              <a:t>Trích xuất 50 tần số tự nhiên, tính toán 6 chế độ đầu tiên.</a:t>
            </a:r>
          </a:p>
          <a:p>
            <a:pPr marL="285750" indent="-285750">
              <a:buFont typeface="Arial" panose="020B0604020202020204" pitchFamily="34" charset="0"/>
              <a:buChar char="•"/>
            </a:pPr>
            <a:r>
              <a:rPr lang="vi-VN" sz="1800" dirty="0">
                <a:solidFill>
                  <a:schemeClr val="tx1">
                    <a:lumMod val="95000"/>
                    <a:lumOff val="5000"/>
                  </a:schemeClr>
                </a:solidFill>
                <a:latin typeface="SVN-Notulen Serif Display XBold" pitchFamily="50" charset="0"/>
              </a:rPr>
              <a:t>Tần số dao động riêng từ 62Hz đến 2131Hz, chế độ đầu tiên là 62.131Hz (không bị cộng hưởng khi phóng).</a:t>
            </a:r>
          </a:p>
          <a:p>
            <a:pPr marL="285750" indent="-285750">
              <a:buFont typeface="Arial" panose="020B0604020202020204" pitchFamily="34" charset="0"/>
              <a:buChar char="•"/>
            </a:pPr>
            <a:r>
              <a:rPr lang="vi-VN" sz="1800" dirty="0">
                <a:solidFill>
                  <a:schemeClr val="tx1">
                    <a:lumMod val="95000"/>
                    <a:lumOff val="5000"/>
                  </a:schemeClr>
                </a:solidFill>
                <a:latin typeface="SVN-Notulen Serif Display XBold" pitchFamily="50" charset="0"/>
              </a:rPr>
              <a:t>Tỉ lệ khối lượng hiệu dụng đạt 99% theo phương X và Z.</a:t>
            </a:r>
          </a:p>
          <a:p>
            <a:endParaRPr lang="vi-VN" sz="1800" dirty="0">
              <a:solidFill>
                <a:schemeClr val="tx1">
                  <a:lumMod val="95000"/>
                  <a:lumOff val="5000"/>
                </a:schemeClr>
              </a:solidFill>
              <a:latin typeface="SVN-Notulen Serif Display XBold" pitchFamily="50" charset="0"/>
            </a:endParaRPr>
          </a:p>
          <a:p>
            <a:r>
              <a:rPr lang="vi-VN" sz="1800" dirty="0">
                <a:solidFill>
                  <a:schemeClr val="tx1">
                    <a:lumMod val="95000"/>
                    <a:lumOff val="5000"/>
                  </a:schemeClr>
                </a:solidFill>
                <a:latin typeface="SVN-Notulen Serif Display XBold" pitchFamily="50" charset="0"/>
              </a:rPr>
              <a:t>Kết Quả Chế Độ Dao Động:</a:t>
            </a:r>
          </a:p>
          <a:p>
            <a:pPr marL="285750" indent="-285750">
              <a:buFont typeface="Arial" panose="020B0604020202020204" pitchFamily="34" charset="0"/>
              <a:buChar char="•"/>
            </a:pPr>
            <a:r>
              <a:rPr lang="vi-VN" sz="1800" dirty="0">
                <a:solidFill>
                  <a:schemeClr val="tx1">
                    <a:lumMod val="95000"/>
                    <a:lumOff val="5000"/>
                  </a:schemeClr>
                </a:solidFill>
                <a:latin typeface="SVN-Notulen Serif Display XBold" pitchFamily="50" charset="0"/>
              </a:rPr>
              <a:t>Chế độ 1 </a:t>
            </a:r>
            <a:r>
              <a:rPr lang="en-US" sz="1800" dirty="0">
                <a:solidFill>
                  <a:schemeClr val="tx1">
                    <a:lumMod val="95000"/>
                    <a:lumOff val="5000"/>
                  </a:schemeClr>
                </a:solidFill>
                <a:latin typeface="SVN-Notulen Serif Display XBold" pitchFamily="50" charset="0"/>
              </a:rPr>
              <a:t>4 5</a:t>
            </a:r>
            <a:r>
              <a:rPr lang="vi-VN" sz="1800" dirty="0">
                <a:solidFill>
                  <a:schemeClr val="tx1">
                    <a:lumMod val="95000"/>
                    <a:lumOff val="5000"/>
                  </a:schemeClr>
                </a:solidFill>
                <a:latin typeface="SVN-Notulen Serif Display XBold" pitchFamily="50" charset="0"/>
              </a:rPr>
              <a:t>: Biến dạng nhiều theo phương Y.</a:t>
            </a:r>
          </a:p>
          <a:p>
            <a:pPr marL="285750" indent="-285750">
              <a:buFont typeface="Arial" panose="020B0604020202020204" pitchFamily="34" charset="0"/>
              <a:buChar char="•"/>
            </a:pPr>
            <a:r>
              <a:rPr lang="vi-VN" sz="1800" dirty="0">
                <a:solidFill>
                  <a:schemeClr val="tx1">
                    <a:lumMod val="95000"/>
                    <a:lumOff val="5000"/>
                  </a:schemeClr>
                </a:solidFill>
                <a:latin typeface="SVN-Notulen Serif Display XBold" pitchFamily="50" charset="0"/>
              </a:rPr>
              <a:t>Chế độ </a:t>
            </a:r>
            <a:r>
              <a:rPr lang="en-US" sz="1800" dirty="0">
                <a:solidFill>
                  <a:schemeClr val="tx1">
                    <a:lumMod val="95000"/>
                    <a:lumOff val="5000"/>
                  </a:schemeClr>
                </a:solidFill>
                <a:latin typeface="SVN-Notulen Serif Display XBold" pitchFamily="50" charset="0"/>
              </a:rPr>
              <a:t>3 </a:t>
            </a:r>
            <a:r>
              <a:rPr lang="vi-VN" sz="1800" dirty="0">
                <a:solidFill>
                  <a:schemeClr val="tx1">
                    <a:lumMod val="95000"/>
                    <a:lumOff val="5000"/>
                  </a:schemeClr>
                </a:solidFill>
                <a:latin typeface="SVN-Notulen Serif Display XBold" pitchFamily="50" charset="0"/>
              </a:rPr>
              <a:t>và </a:t>
            </a:r>
            <a:r>
              <a:rPr lang="en-US" sz="1800" dirty="0">
                <a:solidFill>
                  <a:schemeClr val="tx1">
                    <a:lumMod val="95000"/>
                    <a:lumOff val="5000"/>
                  </a:schemeClr>
                </a:solidFill>
                <a:latin typeface="SVN-Notulen Serif Display XBold" pitchFamily="50" charset="0"/>
              </a:rPr>
              <a:t>6</a:t>
            </a:r>
            <a:r>
              <a:rPr lang="vi-VN" sz="1800" dirty="0">
                <a:solidFill>
                  <a:schemeClr val="tx1">
                    <a:lumMod val="95000"/>
                    <a:lumOff val="5000"/>
                  </a:schemeClr>
                </a:solidFill>
                <a:latin typeface="SVN-Notulen Serif Display XBold" pitchFamily="50" charset="0"/>
              </a:rPr>
              <a:t>: Biến dạng nhiều theo phương Z.</a:t>
            </a:r>
          </a:p>
          <a:p>
            <a:pPr marL="285750" indent="-285750">
              <a:buFont typeface="Arial" panose="020B0604020202020204" pitchFamily="34" charset="0"/>
              <a:buChar char="•"/>
            </a:pPr>
            <a:r>
              <a:rPr lang="vi-VN" sz="1800" dirty="0">
                <a:solidFill>
                  <a:schemeClr val="tx1">
                    <a:lumMod val="95000"/>
                    <a:lumOff val="5000"/>
                  </a:schemeClr>
                </a:solidFill>
                <a:latin typeface="SVN-Notulen Serif Display XBold" pitchFamily="50" charset="0"/>
              </a:rPr>
              <a:t>Chế độ </a:t>
            </a:r>
            <a:r>
              <a:rPr lang="en-US" sz="1800" dirty="0">
                <a:solidFill>
                  <a:schemeClr val="tx1">
                    <a:lumMod val="95000"/>
                    <a:lumOff val="5000"/>
                  </a:schemeClr>
                </a:solidFill>
                <a:latin typeface="SVN-Notulen Serif Display XBold" pitchFamily="50" charset="0"/>
              </a:rPr>
              <a:t>2</a:t>
            </a:r>
            <a:r>
              <a:rPr lang="vi-VN" sz="1800" dirty="0">
                <a:solidFill>
                  <a:schemeClr val="tx1">
                    <a:lumMod val="95000"/>
                    <a:lumOff val="5000"/>
                  </a:schemeClr>
                </a:solidFill>
                <a:latin typeface="SVN-Notulen Serif Display XBold" pitchFamily="50" charset="0"/>
              </a:rPr>
              <a:t>: Biến dạng nhiều theo phương X.</a:t>
            </a:r>
            <a:endParaRPr lang="en-US" sz="1800" dirty="0">
              <a:solidFill>
                <a:schemeClr val="tx1">
                  <a:lumMod val="95000"/>
                  <a:lumOff val="5000"/>
                </a:schemeClr>
              </a:solidFill>
              <a:latin typeface="SVN-Notulen Serif Display XBold" pitchFamily="50" charset="0"/>
            </a:endParaRPr>
          </a:p>
          <a:p>
            <a:pPr marL="285750" indent="-285750">
              <a:buFont typeface="Arial" panose="020B0604020202020204" pitchFamily="34" charset="0"/>
              <a:buChar char="•"/>
            </a:pPr>
            <a:endParaRPr lang="vi-VN" sz="1800" dirty="0">
              <a:solidFill>
                <a:schemeClr val="tx1">
                  <a:lumMod val="95000"/>
                  <a:lumOff val="5000"/>
                </a:schemeClr>
              </a:solidFill>
              <a:latin typeface="SVN-Notulen Serif Display XBold" pitchFamily="50" charset="0"/>
            </a:endParaRPr>
          </a:p>
          <a:p>
            <a:r>
              <a:rPr lang="vi-VN" sz="1800" dirty="0">
                <a:solidFill>
                  <a:schemeClr val="tx1">
                    <a:lumMod val="95000"/>
                    <a:lumOff val="5000"/>
                  </a:schemeClr>
                </a:solidFill>
                <a:latin typeface="SVN-Notulen Serif Display XBold" pitchFamily="50" charset="0"/>
              </a:rPr>
              <a:t>=&gt; Kết Luận: Thiết kế đáp ứng tiêu chuẩn, đảm bảo độ tin cậy và an toàn khi phóng.</a:t>
            </a:r>
          </a:p>
        </p:txBody>
      </p:sp>
    </p:spTree>
    <p:extLst>
      <p:ext uri="{BB962C8B-B14F-4D97-AF65-F5344CB8AC3E}">
        <p14:creationId xmlns:p14="http://schemas.microsoft.com/office/powerpoint/2010/main" val="30718943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Hộp Văn bản 2">
            <a:extLst>
              <a:ext uri="{FF2B5EF4-FFF2-40B4-BE49-F238E27FC236}">
                <a16:creationId xmlns:a16="http://schemas.microsoft.com/office/drawing/2014/main" id="{C46A7C80-7878-5D94-8E3D-FF1749E126A1}"/>
              </a:ext>
            </a:extLst>
          </p:cNvPr>
          <p:cNvSpPr txBox="1"/>
          <p:nvPr/>
        </p:nvSpPr>
        <p:spPr>
          <a:xfrm>
            <a:off x="247650" y="253484"/>
            <a:ext cx="2581275" cy="523220"/>
          </a:xfrm>
          <a:prstGeom prst="rect">
            <a:avLst/>
          </a:prstGeom>
          <a:ln>
            <a:noFill/>
          </a:ln>
        </p:spPr>
        <p:style>
          <a:lnRef idx="2">
            <a:schemeClr val="dk1"/>
          </a:lnRef>
          <a:fillRef idx="1">
            <a:schemeClr val="lt1"/>
          </a:fillRef>
          <a:effectRef idx="0">
            <a:schemeClr val="dk1"/>
          </a:effectRef>
          <a:fontRef idx="minor">
            <a:schemeClr val="dk1"/>
          </a:fontRef>
        </p:style>
        <p:txBody>
          <a:bodyPr wrap="square">
            <a:spAutoFit/>
          </a:bodyPr>
          <a:lstStyle/>
          <a:p>
            <a:pPr marL="0" lvl="0" indent="0" algn="ctr" rtl="0">
              <a:spcBef>
                <a:spcPts val="0"/>
              </a:spcBef>
              <a:spcAft>
                <a:spcPts val="0"/>
              </a:spcAft>
              <a:buNone/>
            </a:pPr>
            <a:r>
              <a:rPr lang="en-US" sz="2800" dirty="0">
                <a:latin typeface="SVN-Notulen Serif Display XBold" pitchFamily="50" charset="0"/>
              </a:rPr>
              <a:t>03. Mô phỏng</a:t>
            </a:r>
            <a:endParaRPr lang="en" sz="2800" dirty="0">
              <a:latin typeface="SVN-Notulen Serif Display XBold" pitchFamily="50" charset="0"/>
            </a:endParaRPr>
          </a:p>
        </p:txBody>
      </p:sp>
      <p:cxnSp>
        <p:nvCxnSpPr>
          <p:cNvPr id="9" name="Google Shape;1970;p90">
            <a:extLst>
              <a:ext uri="{FF2B5EF4-FFF2-40B4-BE49-F238E27FC236}">
                <a16:creationId xmlns:a16="http://schemas.microsoft.com/office/drawing/2014/main" id="{84CF9AD5-88F3-879B-4A11-824FABC04670}"/>
              </a:ext>
            </a:extLst>
          </p:cNvPr>
          <p:cNvCxnSpPr>
            <a:cxnSpLocks/>
          </p:cNvCxnSpPr>
          <p:nvPr/>
        </p:nvCxnSpPr>
        <p:spPr>
          <a:xfrm>
            <a:off x="3886196" y="3095996"/>
            <a:ext cx="431245" cy="0"/>
          </a:xfrm>
          <a:prstGeom prst="straightConnector1">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cxnSp>
      <p:cxnSp>
        <p:nvCxnSpPr>
          <p:cNvPr id="10" name="Google Shape;1971;p90">
            <a:extLst>
              <a:ext uri="{FF2B5EF4-FFF2-40B4-BE49-F238E27FC236}">
                <a16:creationId xmlns:a16="http://schemas.microsoft.com/office/drawing/2014/main" id="{81763F3E-12BF-71EF-6343-0BA2C8E9CF25}"/>
              </a:ext>
            </a:extLst>
          </p:cNvPr>
          <p:cNvCxnSpPr>
            <a:cxnSpLocks/>
          </p:cNvCxnSpPr>
          <p:nvPr/>
        </p:nvCxnSpPr>
        <p:spPr>
          <a:xfrm>
            <a:off x="5920041" y="3095996"/>
            <a:ext cx="431245" cy="0"/>
          </a:xfrm>
          <a:prstGeom prst="straightConnector1">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cxnSp>
      <p:cxnSp>
        <p:nvCxnSpPr>
          <p:cNvPr id="11" name="Google Shape;1972;p90">
            <a:extLst>
              <a:ext uri="{FF2B5EF4-FFF2-40B4-BE49-F238E27FC236}">
                <a16:creationId xmlns:a16="http://schemas.microsoft.com/office/drawing/2014/main" id="{852558B1-0FED-862A-75C2-0116B281A018}"/>
              </a:ext>
            </a:extLst>
          </p:cNvPr>
          <p:cNvCxnSpPr>
            <a:cxnSpLocks/>
          </p:cNvCxnSpPr>
          <p:nvPr/>
        </p:nvCxnSpPr>
        <p:spPr>
          <a:xfrm>
            <a:off x="7953886" y="3095996"/>
            <a:ext cx="431246" cy="0"/>
          </a:xfrm>
          <a:prstGeom prst="straightConnector1">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cxnSp>
      <p:pic>
        <p:nvPicPr>
          <p:cNvPr id="23" name="Hình ảnh 22" descr="Ảnh có chứa biểu tượng, Đồ họa, phim hoạt hình, hình mẫu&#10;&#10;Mô tả được tạo tự động">
            <a:extLst>
              <a:ext uri="{FF2B5EF4-FFF2-40B4-BE49-F238E27FC236}">
                <a16:creationId xmlns:a16="http://schemas.microsoft.com/office/drawing/2014/main" id="{77F1EE5E-C1F1-19D9-F91A-0487A0782E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23575" y="314659"/>
            <a:ext cx="801724" cy="801531"/>
          </a:xfrm>
          <a:prstGeom prst="rect">
            <a:avLst/>
          </a:prstGeom>
        </p:spPr>
      </p:pic>
      <p:pic>
        <p:nvPicPr>
          <p:cNvPr id="24" name="Hình ảnh 23" descr="Ảnh có chứa vòng tròn, Phông chữ, biểu tượng, Đồ họa&#10;&#10;Mô tả được tạo tự động">
            <a:extLst>
              <a:ext uri="{FF2B5EF4-FFF2-40B4-BE49-F238E27FC236}">
                <a16:creationId xmlns:a16="http://schemas.microsoft.com/office/drawing/2014/main" id="{A4206B5D-D2B5-67C3-DC15-C68F654E02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87732" y="260995"/>
            <a:ext cx="801531" cy="801531"/>
          </a:xfrm>
          <a:prstGeom prst="rect">
            <a:avLst/>
          </a:prstGeom>
        </p:spPr>
      </p:pic>
      <p:sp>
        <p:nvSpPr>
          <p:cNvPr id="1939" name="Google Shape;1939;p90"/>
          <p:cNvSpPr txBox="1">
            <a:spLocks/>
          </p:cNvSpPr>
          <p:nvPr/>
        </p:nvSpPr>
        <p:spPr>
          <a:xfrm>
            <a:off x="771532" y="830099"/>
            <a:ext cx="3114664" cy="572700"/>
          </a:xfrm>
          <a:prstGeom prst="rect">
            <a:avLst/>
          </a:prstGeom>
        </p:spPr>
        <p:txBody>
          <a:bodyPr spcFirstLastPara="1" wrap="square" lIns="91425" tIns="91425" rIns="91425" bIns="91425" anchor="ctr" anchorCtr="0">
            <a:noAutofit/>
          </a:bodyPr>
          <a:lst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a:lstStyle>
          <a:p>
            <a:pPr algn="ctr"/>
            <a:r>
              <a:rPr lang="en-US" sz="1800" dirty="0">
                <a:solidFill>
                  <a:schemeClr val="tx1">
                    <a:lumMod val="95000"/>
                    <a:lumOff val="5000"/>
                  </a:schemeClr>
                </a:solidFill>
                <a:latin typeface="SVN-Notulen Serif Display XBold" pitchFamily="50" charset="0"/>
              </a:rPr>
              <a:t>Tần số dao động ngẫu nhiên</a:t>
            </a:r>
          </a:p>
        </p:txBody>
      </p:sp>
      <p:pic>
        <p:nvPicPr>
          <p:cNvPr id="15" name="Hình ảnh 14">
            <a:extLst>
              <a:ext uri="{FF2B5EF4-FFF2-40B4-BE49-F238E27FC236}">
                <a16:creationId xmlns:a16="http://schemas.microsoft.com/office/drawing/2014/main" id="{7C6F5450-5700-B7D7-2E19-E1A67BF06628}"/>
              </a:ext>
            </a:extLst>
          </p:cNvPr>
          <p:cNvPicPr>
            <a:picLocks noChangeAspect="1"/>
          </p:cNvPicPr>
          <p:nvPr/>
        </p:nvPicPr>
        <p:blipFill>
          <a:blip r:embed="rId4"/>
          <a:stretch>
            <a:fillRect/>
          </a:stretch>
        </p:blipFill>
        <p:spPr>
          <a:xfrm>
            <a:off x="1553600" y="2165672"/>
            <a:ext cx="4282440" cy="1365257"/>
          </a:xfrm>
          <a:prstGeom prst="rect">
            <a:avLst/>
          </a:prstGeom>
        </p:spPr>
      </p:pic>
      <p:pic>
        <p:nvPicPr>
          <p:cNvPr id="16" name="Hình ảnh 15" descr="Ảnh có chứa văn bản, ảnh chụp màn hình, hàng, Sơ đồ&#10;&#10;Mô tả được tạo tự động">
            <a:extLst>
              <a:ext uri="{FF2B5EF4-FFF2-40B4-BE49-F238E27FC236}">
                <a16:creationId xmlns:a16="http://schemas.microsoft.com/office/drawing/2014/main" id="{EFA015F7-DB46-3092-ADAF-A2A67E7D53FB}"/>
              </a:ext>
            </a:extLst>
          </p:cNvPr>
          <p:cNvPicPr>
            <a:picLocks noChangeAspect="1"/>
          </p:cNvPicPr>
          <p:nvPr/>
        </p:nvPicPr>
        <p:blipFill>
          <a:blip r:embed="rId5"/>
          <a:stretch>
            <a:fillRect/>
          </a:stretch>
        </p:blipFill>
        <p:spPr>
          <a:xfrm>
            <a:off x="6096000" y="2165672"/>
            <a:ext cx="4145280" cy="1390175"/>
          </a:xfrm>
          <a:prstGeom prst="rect">
            <a:avLst/>
          </a:prstGeom>
        </p:spPr>
      </p:pic>
      <p:pic>
        <p:nvPicPr>
          <p:cNvPr id="17" name="Hình ảnh 16" descr="Ảnh có chứa văn bản, hàng, Sơ đồ, Phông chữ&#10;&#10;Mô tả được tạo tự động">
            <a:extLst>
              <a:ext uri="{FF2B5EF4-FFF2-40B4-BE49-F238E27FC236}">
                <a16:creationId xmlns:a16="http://schemas.microsoft.com/office/drawing/2014/main" id="{9B025820-80D0-30A1-E180-BD65FA2C28B1}"/>
              </a:ext>
            </a:extLst>
          </p:cNvPr>
          <p:cNvPicPr>
            <a:picLocks noChangeAspect="1"/>
          </p:cNvPicPr>
          <p:nvPr/>
        </p:nvPicPr>
        <p:blipFill>
          <a:blip r:embed="rId6"/>
          <a:stretch>
            <a:fillRect/>
          </a:stretch>
        </p:blipFill>
        <p:spPr>
          <a:xfrm>
            <a:off x="6096000" y="4076623"/>
            <a:ext cx="4182735" cy="1345983"/>
          </a:xfrm>
          <a:prstGeom prst="rect">
            <a:avLst/>
          </a:prstGeom>
        </p:spPr>
      </p:pic>
      <p:sp>
        <p:nvSpPr>
          <p:cNvPr id="18" name="Hộp Văn bản 17">
            <a:extLst>
              <a:ext uri="{FF2B5EF4-FFF2-40B4-BE49-F238E27FC236}">
                <a16:creationId xmlns:a16="http://schemas.microsoft.com/office/drawing/2014/main" id="{F55E9BA3-8DC7-F8DA-C0B1-6EE9F401006F}"/>
              </a:ext>
            </a:extLst>
          </p:cNvPr>
          <p:cNvSpPr txBox="1"/>
          <p:nvPr/>
        </p:nvSpPr>
        <p:spPr>
          <a:xfrm>
            <a:off x="3227356" y="1618511"/>
            <a:ext cx="5477328" cy="369332"/>
          </a:xfrm>
          <a:prstGeom prst="rect">
            <a:avLst/>
          </a:prstGeom>
          <a:noFill/>
        </p:spPr>
        <p:txBody>
          <a:bodyPr wrap="square">
            <a:spAutoFit/>
          </a:bodyPr>
          <a:lstStyle/>
          <a:p>
            <a:pPr marL="0" marR="0" algn="ctr">
              <a:spcBef>
                <a:spcPts val="0"/>
              </a:spcBef>
              <a:spcAft>
                <a:spcPts val="1000"/>
              </a:spcAft>
            </a:pPr>
            <a:r>
              <a:rPr lang="en-US" i="1" kern="100" dirty="0" err="1">
                <a:effectLst/>
                <a:latin typeface="SVN-Notulen Serif Display XBold" pitchFamily="50" charset="0"/>
                <a:ea typeface="Aptos" panose="020B0004020202020204" pitchFamily="34" charset="0"/>
                <a:cs typeface="Times New Roman" panose="02020603050405020304" pitchFamily="18" charset="0"/>
              </a:rPr>
              <a:t>Đáp</a:t>
            </a:r>
            <a:r>
              <a:rPr lang="en-US" i="1" kern="100" dirty="0">
                <a:effectLst/>
                <a:latin typeface="SVN-Notulen Serif Display XBold" pitchFamily="50" charset="0"/>
                <a:ea typeface="Aptos" panose="020B0004020202020204" pitchFamily="34" charset="0"/>
                <a:cs typeface="Times New Roman" panose="02020603050405020304" pitchFamily="18" charset="0"/>
              </a:rPr>
              <a:t> </a:t>
            </a:r>
            <a:r>
              <a:rPr lang="en-US" i="1" kern="100" dirty="0" err="1">
                <a:effectLst/>
                <a:latin typeface="SVN-Notulen Serif Display XBold" pitchFamily="50" charset="0"/>
                <a:ea typeface="Aptos" panose="020B0004020202020204" pitchFamily="34" charset="0"/>
                <a:cs typeface="Times New Roman" panose="02020603050405020304" pitchFamily="18" charset="0"/>
              </a:rPr>
              <a:t>ứng</a:t>
            </a:r>
            <a:r>
              <a:rPr lang="en-US" i="1" kern="100" dirty="0">
                <a:effectLst/>
                <a:latin typeface="SVN-Notulen Serif Display XBold" pitchFamily="50" charset="0"/>
                <a:ea typeface="Aptos" panose="020B0004020202020204" pitchFamily="34" charset="0"/>
                <a:cs typeface="Times New Roman" panose="02020603050405020304" pitchFamily="18" charset="0"/>
              </a:rPr>
              <a:t> </a:t>
            </a:r>
            <a:r>
              <a:rPr lang="en-US" i="1" kern="100" dirty="0" err="1">
                <a:effectLst/>
                <a:latin typeface="SVN-Notulen Serif Display XBold" pitchFamily="50" charset="0"/>
                <a:ea typeface="Aptos" panose="020B0004020202020204" pitchFamily="34" charset="0"/>
                <a:cs typeface="Times New Roman" panose="02020603050405020304" pitchFamily="18" charset="0"/>
              </a:rPr>
              <a:t>tần</a:t>
            </a:r>
            <a:r>
              <a:rPr lang="en-US" i="1" kern="100" dirty="0">
                <a:effectLst/>
                <a:latin typeface="SVN-Notulen Serif Display XBold" pitchFamily="50" charset="0"/>
                <a:ea typeface="Aptos" panose="020B0004020202020204" pitchFamily="34" charset="0"/>
                <a:cs typeface="Times New Roman" panose="02020603050405020304" pitchFamily="18" charset="0"/>
              </a:rPr>
              <a:t> </a:t>
            </a:r>
            <a:r>
              <a:rPr lang="en-US" i="1" kern="100" dirty="0" err="1">
                <a:effectLst/>
                <a:latin typeface="SVN-Notulen Serif Display XBold" pitchFamily="50" charset="0"/>
                <a:ea typeface="Aptos" panose="020B0004020202020204" pitchFamily="34" charset="0"/>
                <a:cs typeface="Times New Roman" panose="02020603050405020304" pitchFamily="18" charset="0"/>
              </a:rPr>
              <a:t>số</a:t>
            </a:r>
            <a:r>
              <a:rPr lang="en-US" i="1" kern="100" dirty="0">
                <a:effectLst/>
                <a:latin typeface="SVN-Notulen Serif Display XBold" pitchFamily="50" charset="0"/>
                <a:ea typeface="Aptos" panose="020B0004020202020204" pitchFamily="34" charset="0"/>
                <a:cs typeface="Times New Roman" panose="02020603050405020304" pitchFamily="18" charset="0"/>
              </a:rPr>
              <a:t> </a:t>
            </a:r>
            <a:r>
              <a:rPr lang="en-US" i="1" kern="100" dirty="0" err="1">
                <a:effectLst/>
                <a:latin typeface="SVN-Notulen Serif Display XBold" pitchFamily="50" charset="0"/>
                <a:ea typeface="Aptos" panose="020B0004020202020204" pitchFamily="34" charset="0"/>
                <a:cs typeface="Times New Roman" panose="02020603050405020304" pitchFamily="18" charset="0"/>
              </a:rPr>
              <a:t>chuyển</a:t>
            </a:r>
            <a:r>
              <a:rPr lang="en-US" i="1" kern="100" dirty="0">
                <a:effectLst/>
                <a:latin typeface="SVN-Notulen Serif Display XBold" pitchFamily="50" charset="0"/>
                <a:ea typeface="Aptos" panose="020B0004020202020204" pitchFamily="34" charset="0"/>
                <a:cs typeface="Times New Roman" panose="02020603050405020304" pitchFamily="18" charset="0"/>
              </a:rPr>
              <a:t> </a:t>
            </a:r>
            <a:r>
              <a:rPr lang="en-US" i="1" kern="100" dirty="0" err="1">
                <a:effectLst/>
                <a:latin typeface="SVN-Notulen Serif Display XBold" pitchFamily="50" charset="0"/>
                <a:ea typeface="Aptos" panose="020B0004020202020204" pitchFamily="34" charset="0"/>
                <a:cs typeface="Times New Roman" panose="02020603050405020304" pitchFamily="18" charset="0"/>
              </a:rPr>
              <a:t>vị</a:t>
            </a:r>
            <a:r>
              <a:rPr lang="en-US" i="1" kern="100" dirty="0">
                <a:effectLst/>
                <a:latin typeface="SVN-Notulen Serif Display XBold" pitchFamily="50" charset="0"/>
                <a:ea typeface="Aptos" panose="020B0004020202020204" pitchFamily="34" charset="0"/>
                <a:cs typeface="Times New Roman" panose="02020603050405020304" pitchFamily="18" charset="0"/>
              </a:rPr>
              <a:t> </a:t>
            </a:r>
            <a:r>
              <a:rPr lang="en-US" i="1" kern="100" dirty="0" err="1">
                <a:effectLst/>
                <a:latin typeface="SVN-Notulen Serif Display XBold" pitchFamily="50" charset="0"/>
                <a:ea typeface="Aptos" panose="020B0004020202020204" pitchFamily="34" charset="0"/>
                <a:cs typeface="Times New Roman" panose="02020603050405020304" pitchFamily="18" charset="0"/>
              </a:rPr>
              <a:t>theo</a:t>
            </a:r>
            <a:r>
              <a:rPr lang="en-US" i="1" kern="100" dirty="0">
                <a:effectLst/>
                <a:latin typeface="SVN-Notulen Serif Display XBold" pitchFamily="50" charset="0"/>
                <a:ea typeface="Aptos" panose="020B0004020202020204" pitchFamily="34" charset="0"/>
                <a:cs typeface="Times New Roman" panose="02020603050405020304" pitchFamily="18" charset="0"/>
              </a:rPr>
              <a:t> </a:t>
            </a:r>
            <a:r>
              <a:rPr lang="en-US" i="1" kern="100" dirty="0" err="1">
                <a:effectLst/>
                <a:latin typeface="SVN-Notulen Serif Display XBold" pitchFamily="50" charset="0"/>
                <a:ea typeface="Aptos" panose="020B0004020202020204" pitchFamily="34" charset="0"/>
                <a:cs typeface="Times New Roman" panose="02020603050405020304" pitchFamily="18" charset="0"/>
              </a:rPr>
              <a:t>phương</a:t>
            </a:r>
            <a:r>
              <a:rPr lang="en-US" i="1" kern="100" dirty="0">
                <a:effectLst/>
                <a:latin typeface="SVN-Notulen Serif Display XBold" pitchFamily="50" charset="0"/>
                <a:ea typeface="Aptos" panose="020B0004020202020204" pitchFamily="34" charset="0"/>
                <a:cs typeface="Times New Roman" panose="02020603050405020304" pitchFamily="18" charset="0"/>
              </a:rPr>
              <a:t> X </a:t>
            </a:r>
            <a:r>
              <a:rPr lang="en-US" i="1" kern="100" dirty="0" err="1">
                <a:effectLst/>
                <a:latin typeface="SVN-Notulen Serif Display XBold" pitchFamily="50" charset="0"/>
                <a:ea typeface="Aptos" panose="020B0004020202020204" pitchFamily="34" charset="0"/>
                <a:cs typeface="Times New Roman" panose="02020603050405020304" pitchFamily="18" charset="0"/>
              </a:rPr>
              <a:t>và</a:t>
            </a:r>
            <a:r>
              <a:rPr lang="en-US" i="1" kern="100" dirty="0">
                <a:effectLst/>
                <a:latin typeface="SVN-Notulen Serif Display XBold" pitchFamily="50" charset="0"/>
                <a:ea typeface="Aptos" panose="020B0004020202020204" pitchFamily="34" charset="0"/>
                <a:cs typeface="Times New Roman" panose="02020603050405020304" pitchFamily="18" charset="0"/>
              </a:rPr>
              <a:t> Z</a:t>
            </a:r>
          </a:p>
        </p:txBody>
      </p:sp>
      <p:pic>
        <p:nvPicPr>
          <p:cNvPr id="19" name="Hình ảnh 18" descr="Ảnh có chứa văn bản, ảnh chụp màn hình, hàng, Sơ đồ&#10;&#10;Mô tả được tạo tự động">
            <a:extLst>
              <a:ext uri="{FF2B5EF4-FFF2-40B4-BE49-F238E27FC236}">
                <a16:creationId xmlns:a16="http://schemas.microsoft.com/office/drawing/2014/main" id="{FAB0CEF5-F35C-B33B-8666-506BEC4C837B}"/>
              </a:ext>
            </a:extLst>
          </p:cNvPr>
          <p:cNvPicPr>
            <a:picLocks noChangeAspect="1"/>
          </p:cNvPicPr>
          <p:nvPr/>
        </p:nvPicPr>
        <p:blipFill>
          <a:blip r:embed="rId7"/>
          <a:stretch>
            <a:fillRect/>
          </a:stretch>
        </p:blipFill>
        <p:spPr>
          <a:xfrm>
            <a:off x="1553600" y="4076623"/>
            <a:ext cx="4210679" cy="1365322"/>
          </a:xfrm>
          <a:prstGeom prst="rect">
            <a:avLst/>
          </a:prstGeom>
        </p:spPr>
      </p:pic>
      <p:sp>
        <p:nvSpPr>
          <p:cNvPr id="20" name="Hộp Văn bản 19">
            <a:extLst>
              <a:ext uri="{FF2B5EF4-FFF2-40B4-BE49-F238E27FC236}">
                <a16:creationId xmlns:a16="http://schemas.microsoft.com/office/drawing/2014/main" id="{4670159C-9149-E9FF-E8AA-819D898F7E7A}"/>
              </a:ext>
            </a:extLst>
          </p:cNvPr>
          <p:cNvSpPr txBox="1"/>
          <p:nvPr/>
        </p:nvSpPr>
        <p:spPr>
          <a:xfrm>
            <a:off x="3227356" y="3616773"/>
            <a:ext cx="5477328" cy="461665"/>
          </a:xfrm>
          <a:prstGeom prst="rect">
            <a:avLst/>
          </a:prstGeom>
          <a:noFill/>
        </p:spPr>
        <p:txBody>
          <a:bodyPr wrap="square">
            <a:spAutoFit/>
          </a:bodyPr>
          <a:lstStyle/>
          <a:p>
            <a:pPr marL="0" marR="0" algn="ctr">
              <a:spcBef>
                <a:spcPts val="0"/>
              </a:spcBef>
              <a:spcAft>
                <a:spcPts val="1000"/>
              </a:spcAft>
            </a:pPr>
            <a:r>
              <a:rPr lang="en-US" i="1" kern="100" dirty="0" err="1">
                <a:effectLst/>
                <a:latin typeface="SVN-Notulen Serif Display XBold" pitchFamily="50" charset="0"/>
                <a:ea typeface="Aptos" panose="020B0004020202020204" pitchFamily="34" charset="0"/>
                <a:cs typeface="Times New Roman" panose="02020603050405020304" pitchFamily="18" charset="0"/>
              </a:rPr>
              <a:t>Đáp</a:t>
            </a:r>
            <a:r>
              <a:rPr lang="en-US" i="1" kern="100" dirty="0">
                <a:effectLst/>
                <a:latin typeface="SVN-Notulen Serif Display XBold" pitchFamily="50" charset="0"/>
                <a:ea typeface="Aptos" panose="020B0004020202020204" pitchFamily="34" charset="0"/>
                <a:cs typeface="Times New Roman" panose="02020603050405020304" pitchFamily="18" charset="0"/>
              </a:rPr>
              <a:t> </a:t>
            </a:r>
            <a:r>
              <a:rPr lang="en-US" i="1" kern="100" dirty="0" err="1">
                <a:effectLst/>
                <a:latin typeface="SVN-Notulen Serif Display XBold" pitchFamily="50" charset="0"/>
                <a:ea typeface="Aptos" panose="020B0004020202020204" pitchFamily="34" charset="0"/>
                <a:cs typeface="Times New Roman" panose="02020603050405020304" pitchFamily="18" charset="0"/>
              </a:rPr>
              <a:t>ứng</a:t>
            </a:r>
            <a:r>
              <a:rPr lang="en-US" i="1" kern="100" dirty="0">
                <a:effectLst/>
                <a:latin typeface="SVN-Notulen Serif Display XBold" pitchFamily="50" charset="0"/>
                <a:ea typeface="Aptos" panose="020B0004020202020204" pitchFamily="34" charset="0"/>
                <a:cs typeface="Times New Roman" panose="02020603050405020304" pitchFamily="18" charset="0"/>
              </a:rPr>
              <a:t> </a:t>
            </a:r>
            <a:r>
              <a:rPr lang="en-US" i="1" kern="100" dirty="0" err="1">
                <a:effectLst/>
                <a:latin typeface="SVN-Notulen Serif Display XBold" pitchFamily="50" charset="0"/>
                <a:ea typeface="Aptos" panose="020B0004020202020204" pitchFamily="34" charset="0"/>
                <a:cs typeface="Times New Roman" panose="02020603050405020304" pitchFamily="18" charset="0"/>
              </a:rPr>
              <a:t>ứng</a:t>
            </a:r>
            <a:r>
              <a:rPr lang="en-US" i="1" kern="100" dirty="0">
                <a:effectLst/>
                <a:latin typeface="SVN-Notulen Serif Display XBold" pitchFamily="50" charset="0"/>
                <a:ea typeface="Aptos" panose="020B0004020202020204" pitchFamily="34" charset="0"/>
                <a:cs typeface="Times New Roman" panose="02020603050405020304" pitchFamily="18" charset="0"/>
              </a:rPr>
              <a:t> </a:t>
            </a:r>
            <a:r>
              <a:rPr lang="en-US" sz="2400" i="1" kern="100" dirty="0" err="1">
                <a:latin typeface="SVN-Notulen Serif Display XBold" pitchFamily="50" charset="0"/>
                <a:ea typeface="Aptos" panose="020B0004020202020204" pitchFamily="34" charset="0"/>
                <a:cs typeface="Times New Roman" panose="02020603050405020304" pitchFamily="18" charset="0"/>
              </a:rPr>
              <a:t>suất</a:t>
            </a:r>
            <a:r>
              <a:rPr lang="en-US" i="1" kern="100" dirty="0" err="1">
                <a:effectLst/>
                <a:latin typeface="SVN-Notulen Serif Display XBold" pitchFamily="50" charset="0"/>
                <a:ea typeface="Aptos" panose="020B0004020202020204" pitchFamily="34" charset="0"/>
                <a:cs typeface="Times New Roman" panose="02020603050405020304" pitchFamily="18" charset="0"/>
              </a:rPr>
              <a:t>chuyển</a:t>
            </a:r>
            <a:r>
              <a:rPr lang="en-US" i="1" kern="100" dirty="0">
                <a:effectLst/>
                <a:latin typeface="SVN-Notulen Serif Display XBold" pitchFamily="50" charset="0"/>
                <a:ea typeface="Aptos" panose="020B0004020202020204" pitchFamily="34" charset="0"/>
                <a:cs typeface="Times New Roman" panose="02020603050405020304" pitchFamily="18" charset="0"/>
              </a:rPr>
              <a:t> </a:t>
            </a:r>
            <a:r>
              <a:rPr lang="en-US" i="1" kern="100" dirty="0" err="1">
                <a:effectLst/>
                <a:latin typeface="SVN-Notulen Serif Display XBold" pitchFamily="50" charset="0"/>
                <a:ea typeface="Aptos" panose="020B0004020202020204" pitchFamily="34" charset="0"/>
                <a:cs typeface="Times New Roman" panose="02020603050405020304" pitchFamily="18" charset="0"/>
              </a:rPr>
              <a:t>vị</a:t>
            </a:r>
            <a:r>
              <a:rPr lang="en-US" i="1" kern="100" dirty="0">
                <a:effectLst/>
                <a:latin typeface="SVN-Notulen Serif Display XBold" pitchFamily="50" charset="0"/>
                <a:ea typeface="Aptos" panose="020B0004020202020204" pitchFamily="34" charset="0"/>
                <a:cs typeface="Times New Roman" panose="02020603050405020304" pitchFamily="18" charset="0"/>
              </a:rPr>
              <a:t> </a:t>
            </a:r>
            <a:r>
              <a:rPr lang="en-US" i="1" kern="100" dirty="0" err="1">
                <a:effectLst/>
                <a:latin typeface="SVN-Notulen Serif Display XBold" pitchFamily="50" charset="0"/>
                <a:ea typeface="Aptos" panose="020B0004020202020204" pitchFamily="34" charset="0"/>
                <a:cs typeface="Times New Roman" panose="02020603050405020304" pitchFamily="18" charset="0"/>
              </a:rPr>
              <a:t>theo</a:t>
            </a:r>
            <a:r>
              <a:rPr lang="en-US" i="1" kern="100" dirty="0">
                <a:effectLst/>
                <a:latin typeface="SVN-Notulen Serif Display XBold" pitchFamily="50" charset="0"/>
                <a:ea typeface="Aptos" panose="020B0004020202020204" pitchFamily="34" charset="0"/>
                <a:cs typeface="Times New Roman" panose="02020603050405020304" pitchFamily="18" charset="0"/>
              </a:rPr>
              <a:t> </a:t>
            </a:r>
            <a:r>
              <a:rPr lang="en-US" i="1" kern="100" dirty="0" err="1">
                <a:effectLst/>
                <a:latin typeface="SVN-Notulen Serif Display XBold" pitchFamily="50" charset="0"/>
                <a:ea typeface="Aptos" panose="020B0004020202020204" pitchFamily="34" charset="0"/>
                <a:cs typeface="Times New Roman" panose="02020603050405020304" pitchFamily="18" charset="0"/>
              </a:rPr>
              <a:t>phương</a:t>
            </a:r>
            <a:r>
              <a:rPr lang="en-US" i="1" kern="100" dirty="0">
                <a:effectLst/>
                <a:latin typeface="SVN-Notulen Serif Display XBold" pitchFamily="50" charset="0"/>
                <a:ea typeface="Aptos" panose="020B0004020202020204" pitchFamily="34" charset="0"/>
                <a:cs typeface="Times New Roman" panose="02020603050405020304" pitchFamily="18" charset="0"/>
              </a:rPr>
              <a:t> X </a:t>
            </a:r>
            <a:r>
              <a:rPr lang="en-US" i="1" kern="100" dirty="0" err="1">
                <a:effectLst/>
                <a:latin typeface="SVN-Notulen Serif Display XBold" pitchFamily="50" charset="0"/>
                <a:ea typeface="Aptos" panose="020B0004020202020204" pitchFamily="34" charset="0"/>
                <a:cs typeface="Times New Roman" panose="02020603050405020304" pitchFamily="18" charset="0"/>
              </a:rPr>
              <a:t>và</a:t>
            </a:r>
            <a:r>
              <a:rPr lang="en-US" i="1" kern="100" dirty="0">
                <a:effectLst/>
                <a:latin typeface="SVN-Notulen Serif Display XBold" pitchFamily="50" charset="0"/>
                <a:ea typeface="Aptos" panose="020B0004020202020204" pitchFamily="34" charset="0"/>
                <a:cs typeface="Times New Roman" panose="02020603050405020304" pitchFamily="18" charset="0"/>
              </a:rPr>
              <a:t> Z</a:t>
            </a:r>
          </a:p>
        </p:txBody>
      </p:sp>
    </p:spTree>
    <p:extLst>
      <p:ext uri="{BB962C8B-B14F-4D97-AF65-F5344CB8AC3E}">
        <p14:creationId xmlns:p14="http://schemas.microsoft.com/office/powerpoint/2010/main" val="35809529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Hộp Văn bản 2">
            <a:extLst>
              <a:ext uri="{FF2B5EF4-FFF2-40B4-BE49-F238E27FC236}">
                <a16:creationId xmlns:a16="http://schemas.microsoft.com/office/drawing/2014/main" id="{C46A7C80-7878-5D94-8E3D-FF1749E126A1}"/>
              </a:ext>
            </a:extLst>
          </p:cNvPr>
          <p:cNvSpPr txBox="1"/>
          <p:nvPr/>
        </p:nvSpPr>
        <p:spPr>
          <a:xfrm>
            <a:off x="247650" y="253484"/>
            <a:ext cx="2581275" cy="523220"/>
          </a:xfrm>
          <a:prstGeom prst="rect">
            <a:avLst/>
          </a:prstGeom>
          <a:ln>
            <a:noFill/>
          </a:ln>
        </p:spPr>
        <p:style>
          <a:lnRef idx="2">
            <a:schemeClr val="dk1"/>
          </a:lnRef>
          <a:fillRef idx="1">
            <a:schemeClr val="lt1"/>
          </a:fillRef>
          <a:effectRef idx="0">
            <a:schemeClr val="dk1"/>
          </a:effectRef>
          <a:fontRef idx="minor">
            <a:schemeClr val="dk1"/>
          </a:fontRef>
        </p:style>
        <p:txBody>
          <a:bodyPr wrap="square">
            <a:spAutoFit/>
          </a:bodyPr>
          <a:lstStyle/>
          <a:p>
            <a:pPr marL="0" lvl="0" indent="0" algn="ctr" rtl="0">
              <a:spcBef>
                <a:spcPts val="0"/>
              </a:spcBef>
              <a:spcAft>
                <a:spcPts val="0"/>
              </a:spcAft>
              <a:buNone/>
            </a:pPr>
            <a:r>
              <a:rPr lang="en-US" sz="2800" dirty="0">
                <a:latin typeface="SVN-Notulen Serif Display XBold" pitchFamily="50" charset="0"/>
              </a:rPr>
              <a:t>03. Mô phỏng</a:t>
            </a:r>
            <a:endParaRPr lang="en" sz="2800" dirty="0">
              <a:latin typeface="SVN-Notulen Serif Display XBold" pitchFamily="50" charset="0"/>
            </a:endParaRPr>
          </a:p>
        </p:txBody>
      </p:sp>
      <p:cxnSp>
        <p:nvCxnSpPr>
          <p:cNvPr id="9" name="Google Shape;1970;p90">
            <a:extLst>
              <a:ext uri="{FF2B5EF4-FFF2-40B4-BE49-F238E27FC236}">
                <a16:creationId xmlns:a16="http://schemas.microsoft.com/office/drawing/2014/main" id="{84CF9AD5-88F3-879B-4A11-824FABC04670}"/>
              </a:ext>
            </a:extLst>
          </p:cNvPr>
          <p:cNvCxnSpPr>
            <a:cxnSpLocks/>
          </p:cNvCxnSpPr>
          <p:nvPr/>
        </p:nvCxnSpPr>
        <p:spPr>
          <a:xfrm>
            <a:off x="3886196" y="3095996"/>
            <a:ext cx="431245" cy="0"/>
          </a:xfrm>
          <a:prstGeom prst="straightConnector1">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cxnSp>
      <p:cxnSp>
        <p:nvCxnSpPr>
          <p:cNvPr id="10" name="Google Shape;1971;p90">
            <a:extLst>
              <a:ext uri="{FF2B5EF4-FFF2-40B4-BE49-F238E27FC236}">
                <a16:creationId xmlns:a16="http://schemas.microsoft.com/office/drawing/2014/main" id="{81763F3E-12BF-71EF-6343-0BA2C8E9CF25}"/>
              </a:ext>
            </a:extLst>
          </p:cNvPr>
          <p:cNvCxnSpPr>
            <a:cxnSpLocks/>
          </p:cNvCxnSpPr>
          <p:nvPr/>
        </p:nvCxnSpPr>
        <p:spPr>
          <a:xfrm>
            <a:off x="5920041" y="3095996"/>
            <a:ext cx="431245" cy="0"/>
          </a:xfrm>
          <a:prstGeom prst="straightConnector1">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cxnSp>
      <p:cxnSp>
        <p:nvCxnSpPr>
          <p:cNvPr id="11" name="Google Shape;1972;p90">
            <a:extLst>
              <a:ext uri="{FF2B5EF4-FFF2-40B4-BE49-F238E27FC236}">
                <a16:creationId xmlns:a16="http://schemas.microsoft.com/office/drawing/2014/main" id="{852558B1-0FED-862A-75C2-0116B281A018}"/>
              </a:ext>
            </a:extLst>
          </p:cNvPr>
          <p:cNvCxnSpPr>
            <a:cxnSpLocks/>
          </p:cNvCxnSpPr>
          <p:nvPr/>
        </p:nvCxnSpPr>
        <p:spPr>
          <a:xfrm>
            <a:off x="7953886" y="3095996"/>
            <a:ext cx="431246" cy="0"/>
          </a:xfrm>
          <a:prstGeom prst="straightConnector1">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cxnSp>
      <p:pic>
        <p:nvPicPr>
          <p:cNvPr id="23" name="Hình ảnh 22" descr="Ảnh có chứa biểu tượng, Đồ họa, phim hoạt hình, hình mẫu&#10;&#10;Mô tả được tạo tự động">
            <a:extLst>
              <a:ext uri="{FF2B5EF4-FFF2-40B4-BE49-F238E27FC236}">
                <a16:creationId xmlns:a16="http://schemas.microsoft.com/office/drawing/2014/main" id="{77F1EE5E-C1F1-19D9-F91A-0487A0782E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23575" y="314659"/>
            <a:ext cx="801724" cy="801531"/>
          </a:xfrm>
          <a:prstGeom prst="rect">
            <a:avLst/>
          </a:prstGeom>
        </p:spPr>
      </p:pic>
      <p:pic>
        <p:nvPicPr>
          <p:cNvPr id="24" name="Hình ảnh 23" descr="Ảnh có chứa vòng tròn, Phông chữ, biểu tượng, Đồ họa&#10;&#10;Mô tả được tạo tự động">
            <a:extLst>
              <a:ext uri="{FF2B5EF4-FFF2-40B4-BE49-F238E27FC236}">
                <a16:creationId xmlns:a16="http://schemas.microsoft.com/office/drawing/2014/main" id="{A4206B5D-D2B5-67C3-DC15-C68F654E02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87732" y="260995"/>
            <a:ext cx="801531" cy="801531"/>
          </a:xfrm>
          <a:prstGeom prst="rect">
            <a:avLst/>
          </a:prstGeom>
        </p:spPr>
      </p:pic>
      <p:sp>
        <p:nvSpPr>
          <p:cNvPr id="1939" name="Google Shape;1939;p90"/>
          <p:cNvSpPr txBox="1">
            <a:spLocks/>
          </p:cNvSpPr>
          <p:nvPr/>
        </p:nvSpPr>
        <p:spPr>
          <a:xfrm>
            <a:off x="771532" y="830099"/>
            <a:ext cx="3114664" cy="572700"/>
          </a:xfrm>
          <a:prstGeom prst="rect">
            <a:avLst/>
          </a:prstGeom>
        </p:spPr>
        <p:txBody>
          <a:bodyPr spcFirstLastPara="1" wrap="square" lIns="91425" tIns="91425" rIns="91425" bIns="91425" anchor="ctr" anchorCtr="0">
            <a:noAutofit/>
          </a:bodyPr>
          <a:lst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a:lstStyle>
          <a:p>
            <a:pPr algn="ctr"/>
            <a:r>
              <a:rPr lang="en-US" sz="1800" dirty="0">
                <a:solidFill>
                  <a:schemeClr val="tx1">
                    <a:lumMod val="95000"/>
                    <a:lumOff val="5000"/>
                  </a:schemeClr>
                </a:solidFill>
                <a:latin typeface="SVN-Notulen Serif Display XBold" pitchFamily="50" charset="0"/>
              </a:rPr>
              <a:t>Tần số dao động ngẫu nhiên</a:t>
            </a:r>
          </a:p>
        </p:txBody>
      </p:sp>
      <p:pic>
        <p:nvPicPr>
          <p:cNvPr id="4" name="Hình ảnh 3">
            <a:extLst>
              <a:ext uri="{FF2B5EF4-FFF2-40B4-BE49-F238E27FC236}">
                <a16:creationId xmlns:a16="http://schemas.microsoft.com/office/drawing/2014/main" id="{F887BE63-D595-CB7C-4419-FD8B1B08F858}"/>
              </a:ext>
            </a:extLst>
          </p:cNvPr>
          <p:cNvPicPr>
            <a:picLocks noChangeAspect="1"/>
          </p:cNvPicPr>
          <p:nvPr/>
        </p:nvPicPr>
        <p:blipFill>
          <a:blip r:embed="rId4"/>
          <a:stretch>
            <a:fillRect/>
          </a:stretch>
        </p:blipFill>
        <p:spPr>
          <a:xfrm>
            <a:off x="874260" y="1810276"/>
            <a:ext cx="3363855" cy="3237447"/>
          </a:xfrm>
          <a:prstGeom prst="rect">
            <a:avLst/>
          </a:prstGeom>
        </p:spPr>
      </p:pic>
      <p:pic>
        <p:nvPicPr>
          <p:cNvPr id="6" name="Hình ảnh 5">
            <a:extLst>
              <a:ext uri="{FF2B5EF4-FFF2-40B4-BE49-F238E27FC236}">
                <a16:creationId xmlns:a16="http://schemas.microsoft.com/office/drawing/2014/main" id="{0ECA465F-CA0C-6FE9-F000-ECC4C21DAE91}"/>
              </a:ext>
            </a:extLst>
          </p:cNvPr>
          <p:cNvPicPr>
            <a:picLocks noChangeAspect="1"/>
          </p:cNvPicPr>
          <p:nvPr/>
        </p:nvPicPr>
        <p:blipFill>
          <a:blip r:embed="rId5"/>
          <a:stretch>
            <a:fillRect/>
          </a:stretch>
        </p:blipFill>
        <p:spPr>
          <a:xfrm>
            <a:off x="4866955" y="1810276"/>
            <a:ext cx="3186896" cy="3067883"/>
          </a:xfrm>
          <a:prstGeom prst="rect">
            <a:avLst/>
          </a:prstGeom>
        </p:spPr>
      </p:pic>
      <p:pic>
        <p:nvPicPr>
          <p:cNvPr id="8" name="Hình ảnh 7">
            <a:extLst>
              <a:ext uri="{FF2B5EF4-FFF2-40B4-BE49-F238E27FC236}">
                <a16:creationId xmlns:a16="http://schemas.microsoft.com/office/drawing/2014/main" id="{C211BC25-6DB4-6990-64E2-B6C84FE20498}"/>
              </a:ext>
            </a:extLst>
          </p:cNvPr>
          <p:cNvPicPr>
            <a:picLocks noChangeAspect="1"/>
          </p:cNvPicPr>
          <p:nvPr/>
        </p:nvPicPr>
        <p:blipFill>
          <a:blip r:embed="rId6"/>
          <a:stretch>
            <a:fillRect/>
          </a:stretch>
        </p:blipFill>
        <p:spPr>
          <a:xfrm>
            <a:off x="8402590" y="1810276"/>
            <a:ext cx="3170284" cy="3000681"/>
          </a:xfrm>
          <a:prstGeom prst="rect">
            <a:avLst/>
          </a:prstGeom>
        </p:spPr>
      </p:pic>
    </p:spTree>
    <p:extLst>
      <p:ext uri="{BB962C8B-B14F-4D97-AF65-F5344CB8AC3E}">
        <p14:creationId xmlns:p14="http://schemas.microsoft.com/office/powerpoint/2010/main" val="13665604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Hộp Văn bản 2">
            <a:extLst>
              <a:ext uri="{FF2B5EF4-FFF2-40B4-BE49-F238E27FC236}">
                <a16:creationId xmlns:a16="http://schemas.microsoft.com/office/drawing/2014/main" id="{C46A7C80-7878-5D94-8E3D-FF1749E126A1}"/>
              </a:ext>
            </a:extLst>
          </p:cNvPr>
          <p:cNvSpPr txBox="1"/>
          <p:nvPr/>
        </p:nvSpPr>
        <p:spPr>
          <a:xfrm>
            <a:off x="247650" y="253484"/>
            <a:ext cx="2581275" cy="523220"/>
          </a:xfrm>
          <a:prstGeom prst="rect">
            <a:avLst/>
          </a:prstGeom>
          <a:ln>
            <a:noFill/>
          </a:ln>
        </p:spPr>
        <p:style>
          <a:lnRef idx="2">
            <a:schemeClr val="dk1"/>
          </a:lnRef>
          <a:fillRef idx="1">
            <a:schemeClr val="lt1"/>
          </a:fillRef>
          <a:effectRef idx="0">
            <a:schemeClr val="dk1"/>
          </a:effectRef>
          <a:fontRef idx="minor">
            <a:schemeClr val="dk1"/>
          </a:fontRef>
        </p:style>
        <p:txBody>
          <a:bodyPr wrap="square">
            <a:spAutoFit/>
          </a:bodyPr>
          <a:lstStyle/>
          <a:p>
            <a:pPr marL="0" lvl="0" indent="0" algn="ctr" rtl="0">
              <a:spcBef>
                <a:spcPts val="0"/>
              </a:spcBef>
              <a:spcAft>
                <a:spcPts val="0"/>
              </a:spcAft>
              <a:buNone/>
            </a:pPr>
            <a:r>
              <a:rPr lang="en-US" sz="2800" dirty="0">
                <a:latin typeface="SVN-Notulen Serif Display XBold" pitchFamily="50" charset="0"/>
              </a:rPr>
              <a:t>03. Mô phỏng</a:t>
            </a:r>
            <a:endParaRPr lang="en" sz="2800" dirty="0">
              <a:latin typeface="SVN-Notulen Serif Display XBold" pitchFamily="50" charset="0"/>
            </a:endParaRPr>
          </a:p>
        </p:txBody>
      </p:sp>
      <p:cxnSp>
        <p:nvCxnSpPr>
          <p:cNvPr id="9" name="Google Shape;1970;p90">
            <a:extLst>
              <a:ext uri="{FF2B5EF4-FFF2-40B4-BE49-F238E27FC236}">
                <a16:creationId xmlns:a16="http://schemas.microsoft.com/office/drawing/2014/main" id="{84CF9AD5-88F3-879B-4A11-824FABC04670}"/>
              </a:ext>
            </a:extLst>
          </p:cNvPr>
          <p:cNvCxnSpPr>
            <a:cxnSpLocks/>
          </p:cNvCxnSpPr>
          <p:nvPr/>
        </p:nvCxnSpPr>
        <p:spPr>
          <a:xfrm>
            <a:off x="3886196" y="3095996"/>
            <a:ext cx="431245" cy="0"/>
          </a:xfrm>
          <a:prstGeom prst="straightConnector1">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cxnSp>
      <p:cxnSp>
        <p:nvCxnSpPr>
          <p:cNvPr id="10" name="Google Shape;1971;p90">
            <a:extLst>
              <a:ext uri="{FF2B5EF4-FFF2-40B4-BE49-F238E27FC236}">
                <a16:creationId xmlns:a16="http://schemas.microsoft.com/office/drawing/2014/main" id="{81763F3E-12BF-71EF-6343-0BA2C8E9CF25}"/>
              </a:ext>
            </a:extLst>
          </p:cNvPr>
          <p:cNvCxnSpPr>
            <a:cxnSpLocks/>
          </p:cNvCxnSpPr>
          <p:nvPr/>
        </p:nvCxnSpPr>
        <p:spPr>
          <a:xfrm>
            <a:off x="5920041" y="3095996"/>
            <a:ext cx="431245" cy="0"/>
          </a:xfrm>
          <a:prstGeom prst="straightConnector1">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cxnSp>
      <p:cxnSp>
        <p:nvCxnSpPr>
          <p:cNvPr id="11" name="Google Shape;1972;p90">
            <a:extLst>
              <a:ext uri="{FF2B5EF4-FFF2-40B4-BE49-F238E27FC236}">
                <a16:creationId xmlns:a16="http://schemas.microsoft.com/office/drawing/2014/main" id="{852558B1-0FED-862A-75C2-0116B281A018}"/>
              </a:ext>
            </a:extLst>
          </p:cNvPr>
          <p:cNvCxnSpPr>
            <a:cxnSpLocks/>
          </p:cNvCxnSpPr>
          <p:nvPr/>
        </p:nvCxnSpPr>
        <p:spPr>
          <a:xfrm>
            <a:off x="7953886" y="3095996"/>
            <a:ext cx="431246" cy="0"/>
          </a:xfrm>
          <a:prstGeom prst="straightConnector1">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cxnSp>
      <p:pic>
        <p:nvPicPr>
          <p:cNvPr id="23" name="Hình ảnh 22" descr="Ảnh có chứa biểu tượng, Đồ họa, phim hoạt hình, hình mẫu&#10;&#10;Mô tả được tạo tự động">
            <a:extLst>
              <a:ext uri="{FF2B5EF4-FFF2-40B4-BE49-F238E27FC236}">
                <a16:creationId xmlns:a16="http://schemas.microsoft.com/office/drawing/2014/main" id="{77F1EE5E-C1F1-19D9-F91A-0487A0782E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23575" y="314659"/>
            <a:ext cx="801724" cy="801531"/>
          </a:xfrm>
          <a:prstGeom prst="rect">
            <a:avLst/>
          </a:prstGeom>
        </p:spPr>
      </p:pic>
      <p:pic>
        <p:nvPicPr>
          <p:cNvPr id="24" name="Hình ảnh 23" descr="Ảnh có chứa vòng tròn, Phông chữ, biểu tượng, Đồ họa&#10;&#10;Mô tả được tạo tự động">
            <a:extLst>
              <a:ext uri="{FF2B5EF4-FFF2-40B4-BE49-F238E27FC236}">
                <a16:creationId xmlns:a16="http://schemas.microsoft.com/office/drawing/2014/main" id="{A4206B5D-D2B5-67C3-DC15-C68F654E02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87732" y="260995"/>
            <a:ext cx="801531" cy="801531"/>
          </a:xfrm>
          <a:prstGeom prst="rect">
            <a:avLst/>
          </a:prstGeom>
        </p:spPr>
      </p:pic>
      <p:sp>
        <p:nvSpPr>
          <p:cNvPr id="1939" name="Google Shape;1939;p90"/>
          <p:cNvSpPr txBox="1">
            <a:spLocks/>
          </p:cNvSpPr>
          <p:nvPr/>
        </p:nvSpPr>
        <p:spPr>
          <a:xfrm>
            <a:off x="771532" y="830099"/>
            <a:ext cx="3114664" cy="572700"/>
          </a:xfrm>
          <a:prstGeom prst="rect">
            <a:avLst/>
          </a:prstGeom>
        </p:spPr>
        <p:txBody>
          <a:bodyPr spcFirstLastPara="1" wrap="square" lIns="91425" tIns="91425" rIns="91425" bIns="91425" anchor="ctr" anchorCtr="0">
            <a:noAutofit/>
          </a:bodyPr>
          <a:lst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a:lstStyle>
          <a:p>
            <a:pPr algn="ctr"/>
            <a:r>
              <a:rPr lang="en-US" sz="1800" dirty="0">
                <a:solidFill>
                  <a:schemeClr val="tx1">
                    <a:lumMod val="95000"/>
                    <a:lumOff val="5000"/>
                  </a:schemeClr>
                </a:solidFill>
                <a:latin typeface="SVN-Notulen Serif Display XBold" pitchFamily="50" charset="0"/>
              </a:rPr>
              <a:t>Tần số dao động ngẫu nhiên</a:t>
            </a:r>
          </a:p>
        </p:txBody>
      </p:sp>
      <p:sp>
        <p:nvSpPr>
          <p:cNvPr id="7" name="Google Shape;1939;p90">
            <a:extLst>
              <a:ext uri="{FF2B5EF4-FFF2-40B4-BE49-F238E27FC236}">
                <a16:creationId xmlns:a16="http://schemas.microsoft.com/office/drawing/2014/main" id="{F91E583D-EC0E-A022-A38B-0C83D385256A}"/>
              </a:ext>
            </a:extLst>
          </p:cNvPr>
          <p:cNvSpPr txBox="1">
            <a:spLocks/>
          </p:cNvSpPr>
          <p:nvPr/>
        </p:nvSpPr>
        <p:spPr>
          <a:xfrm>
            <a:off x="1360080" y="1169585"/>
            <a:ext cx="11153768" cy="3922876"/>
          </a:xfrm>
          <a:prstGeom prst="rect">
            <a:avLst/>
          </a:prstGeom>
        </p:spPr>
        <p:txBody>
          <a:bodyPr spcFirstLastPara="1" wrap="square" lIns="91425" tIns="91425" rIns="91425" bIns="91425" anchor="ctr" anchorCtr="0">
            <a:noAutofit/>
          </a:bodyPr>
          <a:lst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a:lstStyle>
          <a:p>
            <a:r>
              <a:rPr lang="vi-VN" sz="1800" dirty="0">
                <a:solidFill>
                  <a:schemeClr val="tx1">
                    <a:lumMod val="95000"/>
                    <a:lumOff val="5000"/>
                  </a:schemeClr>
                </a:solidFill>
                <a:latin typeface="SVN-Notulen Serif Display XBold" pitchFamily="50" charset="0"/>
              </a:rPr>
              <a:t>- Mục Đích: Xác định đỉnh ứng suất và chuyển vị tương ứng với các tần số cộng hưởng.</a:t>
            </a:r>
          </a:p>
          <a:p>
            <a:endParaRPr lang="vi-VN" sz="1800" dirty="0">
              <a:solidFill>
                <a:schemeClr val="tx1">
                  <a:lumMod val="95000"/>
                  <a:lumOff val="5000"/>
                </a:schemeClr>
              </a:solidFill>
              <a:latin typeface="SVN-Notulen Serif Display XBold" pitchFamily="50" charset="0"/>
            </a:endParaRPr>
          </a:p>
          <a:p>
            <a:r>
              <a:rPr lang="vi-VN" sz="1800" dirty="0">
                <a:solidFill>
                  <a:schemeClr val="tx1">
                    <a:lumMod val="95000"/>
                    <a:lumOff val="5000"/>
                  </a:schemeClr>
                </a:solidFill>
                <a:latin typeface="SVN-Notulen Serif Display XBold" pitchFamily="50" charset="0"/>
              </a:rPr>
              <a:t>- Phương Pháp: Phân tích tần số, giả định vệ tinh chịu tải rung động ngẫu nhiên từ hai thiết bị phóng.</a:t>
            </a:r>
          </a:p>
          <a:p>
            <a:endParaRPr lang="vi-VN" sz="1800" dirty="0">
              <a:solidFill>
                <a:schemeClr val="tx1">
                  <a:lumMod val="95000"/>
                  <a:lumOff val="5000"/>
                </a:schemeClr>
              </a:solidFill>
              <a:latin typeface="SVN-Notulen Serif Display XBold" pitchFamily="50" charset="0"/>
            </a:endParaRPr>
          </a:p>
          <a:p>
            <a:r>
              <a:rPr lang="vi-VN" sz="1800" dirty="0">
                <a:solidFill>
                  <a:schemeClr val="tx1">
                    <a:lumMod val="95000"/>
                    <a:lumOff val="5000"/>
                  </a:schemeClr>
                </a:solidFill>
                <a:latin typeface="SVN-Notulen Serif Display XBold" pitchFamily="50" charset="0"/>
              </a:rPr>
              <a:t>- Kết Quả: Tần số kích thích từ 30Hz đến 1800Hz, đáp ứng PSD của chuyển vị và ứng suất.</a:t>
            </a:r>
          </a:p>
          <a:p>
            <a:endParaRPr lang="vi-VN" sz="1800" dirty="0">
              <a:solidFill>
                <a:schemeClr val="tx1">
                  <a:lumMod val="95000"/>
                  <a:lumOff val="5000"/>
                </a:schemeClr>
              </a:solidFill>
              <a:latin typeface="SVN-Notulen Serif Display XBold" pitchFamily="50" charset="0"/>
            </a:endParaRPr>
          </a:p>
          <a:p>
            <a:r>
              <a:rPr lang="vi-VN" sz="1800" dirty="0">
                <a:solidFill>
                  <a:schemeClr val="tx1">
                    <a:lumMod val="95000"/>
                    <a:lumOff val="5000"/>
                  </a:schemeClr>
                </a:solidFill>
                <a:latin typeface="SVN-Notulen Serif Display XBold" pitchFamily="50" charset="0"/>
              </a:rPr>
              <a:t>- Tần Số Cộng Hưởng: Đỉnh ứng suất trùng với tần số tự nhiên của vệ tinh, gây ra sự cộng hưởng.</a:t>
            </a:r>
          </a:p>
          <a:p>
            <a:endParaRPr lang="vi-VN" sz="1800" dirty="0">
              <a:solidFill>
                <a:schemeClr val="tx1">
                  <a:lumMod val="95000"/>
                  <a:lumOff val="5000"/>
                </a:schemeClr>
              </a:solidFill>
              <a:latin typeface="SVN-Notulen Serif Display XBold" pitchFamily="50" charset="0"/>
            </a:endParaRPr>
          </a:p>
          <a:p>
            <a:r>
              <a:rPr lang="vi-VN" sz="1800" dirty="0">
                <a:solidFill>
                  <a:schemeClr val="tx1">
                    <a:lumMod val="95000"/>
                    <a:lumOff val="5000"/>
                  </a:schemeClr>
                </a:solidFill>
                <a:latin typeface="SVN-Notulen Serif Display XBold" pitchFamily="50" charset="0"/>
              </a:rPr>
              <a:t>- Giá Trị Ứng Suất 1 </a:t>
            </a:r>
            <a:r>
              <a:rPr lang="vi-VN" sz="1800" dirty="0" err="1">
                <a:solidFill>
                  <a:schemeClr val="tx1">
                    <a:lumMod val="95000"/>
                    <a:lumOff val="5000"/>
                  </a:schemeClr>
                </a:solidFill>
                <a:latin typeface="SVN-Notulen Serif Display XBold" pitchFamily="50" charset="0"/>
              </a:rPr>
              <a:t>Sigma</a:t>
            </a:r>
            <a:r>
              <a:rPr lang="vi-VN" sz="1800" dirty="0">
                <a:solidFill>
                  <a:schemeClr val="tx1">
                    <a:lumMod val="95000"/>
                    <a:lumOff val="5000"/>
                  </a:schemeClr>
                </a:solidFill>
                <a:latin typeface="SVN-Notulen Serif Display XBold" pitchFamily="50" charset="0"/>
              </a:rPr>
              <a:t>:</a:t>
            </a:r>
          </a:p>
          <a:p>
            <a:pPr marL="285750" indent="-285750">
              <a:buFont typeface="Wingdings" panose="05000000000000000000" pitchFamily="2" charset="2"/>
              <a:buChar char="ü"/>
            </a:pPr>
            <a:r>
              <a:rPr lang="vi-VN" sz="1800" dirty="0">
                <a:solidFill>
                  <a:schemeClr val="tx1">
                    <a:lumMod val="95000"/>
                    <a:lumOff val="5000"/>
                  </a:schemeClr>
                </a:solidFill>
                <a:latin typeface="SVN-Notulen Serif Display XBold" pitchFamily="50" charset="0"/>
              </a:rPr>
              <a:t>0.21076 </a:t>
            </a:r>
            <a:r>
              <a:rPr lang="vi-VN" sz="1800" dirty="0" err="1">
                <a:solidFill>
                  <a:schemeClr val="tx1">
                    <a:lumMod val="95000"/>
                    <a:lumOff val="5000"/>
                  </a:schemeClr>
                </a:solidFill>
                <a:latin typeface="SVN-Notulen Serif Display XBold" pitchFamily="50" charset="0"/>
              </a:rPr>
              <a:t>MPa</a:t>
            </a:r>
            <a:r>
              <a:rPr lang="vi-VN" sz="1800" dirty="0">
                <a:solidFill>
                  <a:schemeClr val="tx1">
                    <a:lumMod val="95000"/>
                    <a:lumOff val="5000"/>
                  </a:schemeClr>
                </a:solidFill>
                <a:latin typeface="SVN-Notulen Serif Display XBold" pitchFamily="50" charset="0"/>
              </a:rPr>
              <a:t>: 68.269% xác suất, góc khe hở trước vệ tinh.</a:t>
            </a:r>
          </a:p>
          <a:p>
            <a:pPr marL="285750" indent="-285750">
              <a:buFont typeface="Wingdings" panose="05000000000000000000" pitchFamily="2" charset="2"/>
              <a:buChar char="ü"/>
            </a:pPr>
            <a:r>
              <a:rPr lang="vi-VN" sz="1800" dirty="0">
                <a:solidFill>
                  <a:schemeClr val="tx1">
                    <a:lumMod val="95000"/>
                    <a:lumOff val="5000"/>
                  </a:schemeClr>
                </a:solidFill>
                <a:latin typeface="SVN-Notulen Serif Display XBold" pitchFamily="50" charset="0"/>
              </a:rPr>
              <a:t>0.42151 </a:t>
            </a:r>
            <a:r>
              <a:rPr lang="vi-VN" sz="1800" dirty="0" err="1">
                <a:solidFill>
                  <a:schemeClr val="tx1">
                    <a:lumMod val="95000"/>
                    <a:lumOff val="5000"/>
                  </a:schemeClr>
                </a:solidFill>
                <a:latin typeface="SVN-Notulen Serif Display XBold" pitchFamily="50" charset="0"/>
              </a:rPr>
              <a:t>MPa</a:t>
            </a:r>
            <a:r>
              <a:rPr lang="vi-VN" sz="1800" dirty="0">
                <a:solidFill>
                  <a:schemeClr val="tx1">
                    <a:lumMod val="95000"/>
                    <a:lumOff val="5000"/>
                  </a:schemeClr>
                </a:solidFill>
                <a:latin typeface="SVN-Notulen Serif Display XBold" pitchFamily="50" charset="0"/>
              </a:rPr>
              <a:t>: 95.45% xác suất, tại giá trị 2 </a:t>
            </a:r>
            <a:r>
              <a:rPr lang="vi-VN" sz="1800" dirty="0" err="1">
                <a:solidFill>
                  <a:schemeClr val="tx1">
                    <a:lumMod val="95000"/>
                    <a:lumOff val="5000"/>
                  </a:schemeClr>
                </a:solidFill>
                <a:latin typeface="SVN-Notulen Serif Display XBold" pitchFamily="50" charset="0"/>
              </a:rPr>
              <a:t>sigma</a:t>
            </a:r>
            <a:r>
              <a:rPr lang="vi-VN" sz="1800" dirty="0">
                <a:solidFill>
                  <a:schemeClr val="tx1">
                    <a:lumMod val="95000"/>
                    <a:lumOff val="5000"/>
                  </a:schemeClr>
                </a:solidFill>
                <a:latin typeface="SVN-Notulen Serif Display XBold" pitchFamily="50" charset="0"/>
              </a:rPr>
              <a:t>.</a:t>
            </a:r>
          </a:p>
          <a:p>
            <a:pPr marL="285750" indent="-285750">
              <a:buFont typeface="Wingdings" panose="05000000000000000000" pitchFamily="2" charset="2"/>
              <a:buChar char="ü"/>
            </a:pPr>
            <a:r>
              <a:rPr lang="vi-VN" sz="1800" dirty="0">
                <a:solidFill>
                  <a:schemeClr val="tx1">
                    <a:lumMod val="95000"/>
                    <a:lumOff val="5000"/>
                  </a:schemeClr>
                </a:solidFill>
                <a:latin typeface="SVN-Notulen Serif Display XBold" pitchFamily="50" charset="0"/>
              </a:rPr>
              <a:t>0.63227 </a:t>
            </a:r>
            <a:r>
              <a:rPr lang="vi-VN" sz="1800" dirty="0" err="1">
                <a:solidFill>
                  <a:schemeClr val="tx1">
                    <a:lumMod val="95000"/>
                    <a:lumOff val="5000"/>
                  </a:schemeClr>
                </a:solidFill>
                <a:latin typeface="SVN-Notulen Serif Display XBold" pitchFamily="50" charset="0"/>
              </a:rPr>
              <a:t>MPa</a:t>
            </a:r>
            <a:r>
              <a:rPr lang="vi-VN" sz="1800" dirty="0">
                <a:solidFill>
                  <a:schemeClr val="tx1">
                    <a:lumMod val="95000"/>
                    <a:lumOff val="5000"/>
                  </a:schemeClr>
                </a:solidFill>
                <a:latin typeface="SVN-Notulen Serif Display XBold" pitchFamily="50" charset="0"/>
              </a:rPr>
              <a:t>: 99.73% xác suất, tại giá trị 3 </a:t>
            </a:r>
            <a:r>
              <a:rPr lang="vi-VN" sz="1800" dirty="0" err="1">
                <a:solidFill>
                  <a:schemeClr val="tx1">
                    <a:lumMod val="95000"/>
                    <a:lumOff val="5000"/>
                  </a:schemeClr>
                </a:solidFill>
                <a:latin typeface="SVN-Notulen Serif Display XBold" pitchFamily="50" charset="0"/>
              </a:rPr>
              <a:t>sigma</a:t>
            </a:r>
            <a:r>
              <a:rPr lang="vi-VN" sz="1800" dirty="0">
                <a:solidFill>
                  <a:schemeClr val="tx1">
                    <a:lumMod val="95000"/>
                    <a:lumOff val="5000"/>
                  </a:schemeClr>
                </a:solidFill>
                <a:latin typeface="SVN-Notulen Serif Display XBold" pitchFamily="50" charset="0"/>
              </a:rPr>
              <a:t>.</a:t>
            </a:r>
          </a:p>
        </p:txBody>
      </p:sp>
      <p:sp>
        <p:nvSpPr>
          <p:cNvPr id="12" name="Google Shape;1939;p90">
            <a:extLst>
              <a:ext uri="{FF2B5EF4-FFF2-40B4-BE49-F238E27FC236}">
                <a16:creationId xmlns:a16="http://schemas.microsoft.com/office/drawing/2014/main" id="{AAF431A3-0ABA-E195-D6B7-12FBA92ABDE5}"/>
              </a:ext>
            </a:extLst>
          </p:cNvPr>
          <p:cNvSpPr txBox="1">
            <a:spLocks/>
          </p:cNvSpPr>
          <p:nvPr/>
        </p:nvSpPr>
        <p:spPr>
          <a:xfrm>
            <a:off x="1360080" y="5272476"/>
            <a:ext cx="8524868" cy="572700"/>
          </a:xfrm>
          <a:prstGeom prst="rect">
            <a:avLst/>
          </a:prstGeom>
        </p:spPr>
        <p:txBody>
          <a:bodyPr spcFirstLastPara="1" wrap="square" lIns="91425" tIns="91425" rIns="91425" bIns="91425" anchor="ctr" anchorCtr="0">
            <a:noAutofit/>
          </a:bodyPr>
          <a:lst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a:lstStyle>
          <a:p>
            <a:r>
              <a:rPr lang="en-US" sz="1800" dirty="0">
                <a:solidFill>
                  <a:schemeClr val="tx1">
                    <a:lumMod val="95000"/>
                    <a:lumOff val="5000"/>
                  </a:schemeClr>
                </a:solidFill>
                <a:latin typeface="SVN-Notulen Serif Display XBold" pitchFamily="50" charset="0"/>
              </a:rPr>
              <a:t>=&gt; Kết Luận: </a:t>
            </a:r>
          </a:p>
          <a:p>
            <a:r>
              <a:rPr lang="en-US" sz="1800" dirty="0">
                <a:solidFill>
                  <a:schemeClr val="tx1">
                    <a:lumMod val="95000"/>
                    <a:lumOff val="5000"/>
                  </a:schemeClr>
                </a:solidFill>
                <a:latin typeface="SVN-Notulen Serif Display XBold" pitchFamily="50" charset="0"/>
              </a:rPr>
              <a:t>Phân tích đáp ứng dao động ngẫu nhiên cung cấp thông tin về ứng suất và chuyển vị của vệ tinh, giúp đánh giá độ mỏi tích lũy và tuổi thọ của cấu trúc.</a:t>
            </a:r>
          </a:p>
        </p:txBody>
      </p:sp>
    </p:spTree>
    <p:extLst>
      <p:ext uri="{BB962C8B-B14F-4D97-AF65-F5344CB8AC3E}">
        <p14:creationId xmlns:p14="http://schemas.microsoft.com/office/powerpoint/2010/main" val="6654904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Hình chữ nhật: Góc Tròn 2">
            <a:extLst>
              <a:ext uri="{FF2B5EF4-FFF2-40B4-BE49-F238E27FC236}">
                <a16:creationId xmlns:a16="http://schemas.microsoft.com/office/drawing/2014/main" id="{CDF71335-32B5-984C-589D-08379A7C3857}"/>
              </a:ext>
            </a:extLst>
          </p:cNvPr>
          <p:cNvSpPr/>
          <p:nvPr/>
        </p:nvSpPr>
        <p:spPr>
          <a:xfrm>
            <a:off x="-571500" y="0"/>
            <a:ext cx="5124450" cy="6858000"/>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SVN-Notulen Serif Display XBold" pitchFamily="50" charset="0"/>
            </a:endParaRPr>
          </a:p>
        </p:txBody>
      </p:sp>
      <p:sp>
        <p:nvSpPr>
          <p:cNvPr id="5" name="Hộp Văn bản 4">
            <a:extLst>
              <a:ext uri="{FF2B5EF4-FFF2-40B4-BE49-F238E27FC236}">
                <a16:creationId xmlns:a16="http://schemas.microsoft.com/office/drawing/2014/main" id="{4F021B3D-E979-34CE-A253-192F96E50DEF}"/>
              </a:ext>
            </a:extLst>
          </p:cNvPr>
          <p:cNvSpPr txBox="1"/>
          <p:nvPr/>
        </p:nvSpPr>
        <p:spPr>
          <a:xfrm>
            <a:off x="744140" y="2767279"/>
            <a:ext cx="3540919" cy="1323439"/>
          </a:xfrm>
          <a:prstGeom prst="rect">
            <a:avLst/>
          </a:prstGeom>
          <a:noFill/>
        </p:spPr>
        <p:txBody>
          <a:bodyPr wrap="square">
            <a:spAutoFit/>
          </a:bodyPr>
          <a:lstStyle/>
          <a:p>
            <a:pPr algn="ctr"/>
            <a:r>
              <a:rPr lang="en-US" sz="4000" dirty="0">
                <a:latin typeface="SVN-Notulen Serif Display XBold" pitchFamily="50" charset="0"/>
              </a:rPr>
              <a:t>III. Thiết kế </a:t>
            </a:r>
            <a:br>
              <a:rPr lang="en-US" sz="4000" dirty="0">
                <a:latin typeface="SVN-Notulen Serif Display XBold" pitchFamily="50" charset="0"/>
              </a:rPr>
            </a:br>
            <a:r>
              <a:rPr lang="en-US" sz="4000" dirty="0">
                <a:latin typeface="SVN-Notulen Serif Display XBold" pitchFamily="50" charset="0"/>
              </a:rPr>
              <a:t>cảm biến</a:t>
            </a:r>
          </a:p>
        </p:txBody>
      </p:sp>
      <p:pic>
        <p:nvPicPr>
          <p:cNvPr id="4" name="Picture 2" descr="Cảm biến thông minh là gì? Có những loại nào? Ứng dụng ra sao? -  Thegioididong.com">
            <a:extLst>
              <a:ext uri="{FF2B5EF4-FFF2-40B4-BE49-F238E27FC236}">
                <a16:creationId xmlns:a16="http://schemas.microsoft.com/office/drawing/2014/main" id="{65B6FF21-5D22-B6E0-5B19-4AEA9A7982E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8324"/>
          <a:stretch/>
        </p:blipFill>
        <p:spPr bwMode="auto">
          <a:xfrm>
            <a:off x="4963317" y="1221965"/>
            <a:ext cx="7152788" cy="40644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99871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Hộp Văn bản 2">
            <a:extLst>
              <a:ext uri="{FF2B5EF4-FFF2-40B4-BE49-F238E27FC236}">
                <a16:creationId xmlns:a16="http://schemas.microsoft.com/office/drawing/2014/main" id="{C46A7C80-7878-5D94-8E3D-FF1749E126A1}"/>
              </a:ext>
            </a:extLst>
          </p:cNvPr>
          <p:cNvSpPr txBox="1"/>
          <p:nvPr/>
        </p:nvSpPr>
        <p:spPr>
          <a:xfrm>
            <a:off x="247650" y="253484"/>
            <a:ext cx="4069791" cy="523220"/>
          </a:xfrm>
          <a:prstGeom prst="rect">
            <a:avLst/>
          </a:prstGeom>
          <a:ln>
            <a:noFill/>
          </a:ln>
        </p:spPr>
        <p:style>
          <a:lnRef idx="2">
            <a:schemeClr val="dk1"/>
          </a:lnRef>
          <a:fillRef idx="1">
            <a:schemeClr val="lt1"/>
          </a:fillRef>
          <a:effectRef idx="0">
            <a:schemeClr val="dk1"/>
          </a:effectRef>
          <a:fontRef idx="minor">
            <a:schemeClr val="dk1"/>
          </a:fontRef>
        </p:style>
        <p:txBody>
          <a:bodyPr wrap="square">
            <a:spAutoFit/>
          </a:bodyPr>
          <a:lstStyle/>
          <a:p>
            <a:pPr marL="0" lvl="0" indent="0" algn="ctr" rtl="0">
              <a:spcBef>
                <a:spcPts val="0"/>
              </a:spcBef>
              <a:spcAft>
                <a:spcPts val="0"/>
              </a:spcAft>
              <a:buNone/>
            </a:pPr>
            <a:r>
              <a:rPr lang="en-US" sz="2800" dirty="0">
                <a:latin typeface="SVN-Notulen Serif Display XBold" pitchFamily="50" charset="0"/>
              </a:rPr>
              <a:t>01. Tính năng của vệ tinh</a:t>
            </a:r>
            <a:endParaRPr lang="en" sz="2800" dirty="0">
              <a:latin typeface="SVN-Notulen Serif Display XBold" pitchFamily="50" charset="0"/>
            </a:endParaRPr>
          </a:p>
        </p:txBody>
      </p:sp>
      <p:cxnSp>
        <p:nvCxnSpPr>
          <p:cNvPr id="9" name="Google Shape;1970;p90">
            <a:extLst>
              <a:ext uri="{FF2B5EF4-FFF2-40B4-BE49-F238E27FC236}">
                <a16:creationId xmlns:a16="http://schemas.microsoft.com/office/drawing/2014/main" id="{84CF9AD5-88F3-879B-4A11-824FABC04670}"/>
              </a:ext>
            </a:extLst>
          </p:cNvPr>
          <p:cNvCxnSpPr>
            <a:cxnSpLocks/>
          </p:cNvCxnSpPr>
          <p:nvPr/>
        </p:nvCxnSpPr>
        <p:spPr>
          <a:xfrm>
            <a:off x="3886196" y="2270655"/>
            <a:ext cx="431245" cy="0"/>
          </a:xfrm>
          <a:prstGeom prst="straightConnector1">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cxnSp>
      <p:cxnSp>
        <p:nvCxnSpPr>
          <p:cNvPr id="10" name="Google Shape;1971;p90">
            <a:extLst>
              <a:ext uri="{FF2B5EF4-FFF2-40B4-BE49-F238E27FC236}">
                <a16:creationId xmlns:a16="http://schemas.microsoft.com/office/drawing/2014/main" id="{81763F3E-12BF-71EF-6343-0BA2C8E9CF25}"/>
              </a:ext>
            </a:extLst>
          </p:cNvPr>
          <p:cNvCxnSpPr>
            <a:cxnSpLocks/>
          </p:cNvCxnSpPr>
          <p:nvPr/>
        </p:nvCxnSpPr>
        <p:spPr>
          <a:xfrm>
            <a:off x="5920041" y="2270655"/>
            <a:ext cx="431245" cy="0"/>
          </a:xfrm>
          <a:prstGeom prst="straightConnector1">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cxnSp>
      <p:cxnSp>
        <p:nvCxnSpPr>
          <p:cNvPr id="11" name="Google Shape;1972;p90">
            <a:extLst>
              <a:ext uri="{FF2B5EF4-FFF2-40B4-BE49-F238E27FC236}">
                <a16:creationId xmlns:a16="http://schemas.microsoft.com/office/drawing/2014/main" id="{852558B1-0FED-862A-75C2-0116B281A018}"/>
              </a:ext>
            </a:extLst>
          </p:cNvPr>
          <p:cNvCxnSpPr>
            <a:cxnSpLocks/>
          </p:cNvCxnSpPr>
          <p:nvPr/>
        </p:nvCxnSpPr>
        <p:spPr>
          <a:xfrm>
            <a:off x="7953886" y="2270655"/>
            <a:ext cx="431246" cy="0"/>
          </a:xfrm>
          <a:prstGeom prst="straightConnector1">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cxnSp>
      <p:pic>
        <p:nvPicPr>
          <p:cNvPr id="23" name="Hình ảnh 22" descr="Ảnh có chứa biểu tượng, Đồ họa, phim hoạt hình, hình mẫu&#10;&#10;Mô tả được tạo tự động">
            <a:extLst>
              <a:ext uri="{FF2B5EF4-FFF2-40B4-BE49-F238E27FC236}">
                <a16:creationId xmlns:a16="http://schemas.microsoft.com/office/drawing/2014/main" id="{77F1EE5E-C1F1-19D9-F91A-0487A0782E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23575" y="314659"/>
            <a:ext cx="801724" cy="801531"/>
          </a:xfrm>
          <a:prstGeom prst="rect">
            <a:avLst/>
          </a:prstGeom>
        </p:spPr>
      </p:pic>
      <p:pic>
        <p:nvPicPr>
          <p:cNvPr id="24" name="Hình ảnh 23" descr="Ảnh có chứa vòng tròn, Phông chữ, biểu tượng, Đồ họa&#10;&#10;Mô tả được tạo tự động">
            <a:extLst>
              <a:ext uri="{FF2B5EF4-FFF2-40B4-BE49-F238E27FC236}">
                <a16:creationId xmlns:a16="http://schemas.microsoft.com/office/drawing/2014/main" id="{A4206B5D-D2B5-67C3-DC15-C68F654E02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87732" y="260995"/>
            <a:ext cx="801531" cy="801531"/>
          </a:xfrm>
          <a:prstGeom prst="rect">
            <a:avLst/>
          </a:prstGeom>
        </p:spPr>
      </p:pic>
      <p:sp>
        <p:nvSpPr>
          <p:cNvPr id="1939" name="Google Shape;1939;p90"/>
          <p:cNvSpPr txBox="1">
            <a:spLocks/>
          </p:cNvSpPr>
          <p:nvPr/>
        </p:nvSpPr>
        <p:spPr>
          <a:xfrm>
            <a:off x="771532" y="830099"/>
            <a:ext cx="3114664" cy="572700"/>
          </a:xfrm>
          <a:prstGeom prst="rect">
            <a:avLst/>
          </a:prstGeom>
        </p:spPr>
        <p:txBody>
          <a:bodyPr spcFirstLastPara="1" wrap="square" lIns="91425" tIns="91425" rIns="91425" bIns="91425" anchor="ctr" anchorCtr="0">
            <a:noAutofit/>
          </a:bodyPr>
          <a:lst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a:lstStyle>
          <a:p>
            <a:pPr algn="ctr"/>
            <a:r>
              <a:rPr lang="en-US" sz="1800" dirty="0">
                <a:solidFill>
                  <a:schemeClr val="tx1">
                    <a:lumMod val="95000"/>
                    <a:lumOff val="5000"/>
                  </a:schemeClr>
                </a:solidFill>
                <a:latin typeface="SVN-Notulen Serif Display XBold" pitchFamily="50" charset="0"/>
              </a:rPr>
              <a:t>Hệ thống cảm biến </a:t>
            </a:r>
          </a:p>
        </p:txBody>
      </p:sp>
      <p:sp>
        <p:nvSpPr>
          <p:cNvPr id="2" name="Google Shape;2362;p99">
            <a:extLst>
              <a:ext uri="{FF2B5EF4-FFF2-40B4-BE49-F238E27FC236}">
                <a16:creationId xmlns:a16="http://schemas.microsoft.com/office/drawing/2014/main" id="{27F83FE6-9F2B-61D4-F68A-9C2393510765}"/>
              </a:ext>
            </a:extLst>
          </p:cNvPr>
          <p:cNvSpPr txBox="1">
            <a:spLocks/>
          </p:cNvSpPr>
          <p:nvPr/>
        </p:nvSpPr>
        <p:spPr>
          <a:xfrm>
            <a:off x="1782091" y="1651993"/>
            <a:ext cx="3847184" cy="50321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spcFirstLastPara="1" wrap="square" lIns="91425" tIns="91425" rIns="91425" bIns="91425" anchor="ctr" anchorCtr="0">
            <a:noAutofit/>
          </a:bodyPr>
          <a:lst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a:lstStyle>
          <a:p>
            <a:pPr algn="ctr"/>
            <a:r>
              <a:rPr lang="en-US" sz="2000">
                <a:solidFill>
                  <a:schemeClr val="tx1">
                    <a:lumMod val="95000"/>
                    <a:lumOff val="5000"/>
                  </a:schemeClr>
                </a:solidFill>
                <a:latin typeface="SVN-Notulen Serif Display XBold" pitchFamily="50" charset="0"/>
              </a:rPr>
              <a:t>Cảm biến GPS</a:t>
            </a:r>
            <a:endParaRPr lang="en-US" sz="2000" dirty="0">
              <a:solidFill>
                <a:schemeClr val="tx1">
                  <a:lumMod val="95000"/>
                  <a:lumOff val="5000"/>
                </a:schemeClr>
              </a:solidFill>
              <a:latin typeface="SVN-Notulen Serif Display XBold" pitchFamily="50" charset="0"/>
            </a:endParaRPr>
          </a:p>
        </p:txBody>
      </p:sp>
      <p:sp>
        <p:nvSpPr>
          <p:cNvPr id="4" name="Google Shape;2363;p99">
            <a:extLst>
              <a:ext uri="{FF2B5EF4-FFF2-40B4-BE49-F238E27FC236}">
                <a16:creationId xmlns:a16="http://schemas.microsoft.com/office/drawing/2014/main" id="{292E762E-C6F5-AB17-8522-2CC271AD9A40}"/>
              </a:ext>
            </a:extLst>
          </p:cNvPr>
          <p:cNvSpPr txBox="1">
            <a:spLocks/>
          </p:cNvSpPr>
          <p:nvPr/>
        </p:nvSpPr>
        <p:spPr>
          <a:xfrm>
            <a:off x="1782091" y="2020092"/>
            <a:ext cx="3847184" cy="970743"/>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spcFirstLastPara="1" wrap="square" lIns="91425" tIns="91425" rIns="91425" bIns="91425" anchor="ctr" anchorCtr="0">
            <a:noAutofit/>
          </a:bodyPr>
          <a:lst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a:lstStyle>
          <a:p>
            <a:pPr marL="0" indent="0" algn="ctr">
              <a:buNone/>
            </a:pPr>
            <a:r>
              <a:rPr lang="en-US" dirty="0">
                <a:solidFill>
                  <a:schemeClr val="tx1">
                    <a:lumMod val="95000"/>
                    <a:lumOff val="5000"/>
                  </a:schemeClr>
                </a:solidFill>
                <a:latin typeface="SVN-Notulen Serif Display XBold" pitchFamily="50" charset="0"/>
              </a:rPr>
              <a:t>Theo dõi vị trí của vệ tinh và đo vận tốc quán tính</a:t>
            </a:r>
          </a:p>
        </p:txBody>
      </p:sp>
      <p:sp>
        <p:nvSpPr>
          <p:cNvPr id="5" name="Google Shape;2364;p99">
            <a:extLst>
              <a:ext uri="{FF2B5EF4-FFF2-40B4-BE49-F238E27FC236}">
                <a16:creationId xmlns:a16="http://schemas.microsoft.com/office/drawing/2014/main" id="{96478757-3363-2642-0FB0-B05CCE1D92BF}"/>
              </a:ext>
            </a:extLst>
          </p:cNvPr>
          <p:cNvSpPr txBox="1">
            <a:spLocks/>
          </p:cNvSpPr>
          <p:nvPr/>
        </p:nvSpPr>
        <p:spPr>
          <a:xfrm>
            <a:off x="1782091" y="3178991"/>
            <a:ext cx="3847184" cy="3681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spcFirstLastPara="1" wrap="square" lIns="91425" tIns="91425" rIns="91425" bIns="91425" anchor="ctr" anchorCtr="0">
            <a:noAutofit/>
          </a:bodyPr>
          <a:lst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a:lstStyle>
          <a:p>
            <a:pPr algn="ctr"/>
            <a:r>
              <a:rPr lang="en-US" sz="2000">
                <a:solidFill>
                  <a:schemeClr val="tx1">
                    <a:lumMod val="95000"/>
                    <a:lumOff val="5000"/>
                  </a:schemeClr>
                </a:solidFill>
                <a:latin typeface="SVN-Notulen Serif Display XBold" pitchFamily="50" charset="0"/>
              </a:rPr>
              <a:t>Cảm biến áp suất</a:t>
            </a:r>
            <a:endParaRPr lang="en-US" sz="2000" dirty="0">
              <a:solidFill>
                <a:schemeClr val="tx1">
                  <a:lumMod val="95000"/>
                  <a:lumOff val="5000"/>
                </a:schemeClr>
              </a:solidFill>
              <a:latin typeface="SVN-Notulen Serif Display XBold" pitchFamily="50" charset="0"/>
            </a:endParaRPr>
          </a:p>
        </p:txBody>
      </p:sp>
      <p:sp>
        <p:nvSpPr>
          <p:cNvPr id="6" name="Google Shape;2365;p99">
            <a:extLst>
              <a:ext uri="{FF2B5EF4-FFF2-40B4-BE49-F238E27FC236}">
                <a16:creationId xmlns:a16="http://schemas.microsoft.com/office/drawing/2014/main" id="{6C9A6606-09E8-B22F-0428-ED2EE91B4C3E}"/>
              </a:ext>
            </a:extLst>
          </p:cNvPr>
          <p:cNvSpPr txBox="1">
            <a:spLocks/>
          </p:cNvSpPr>
          <p:nvPr/>
        </p:nvSpPr>
        <p:spPr>
          <a:xfrm>
            <a:off x="1782091" y="3547090"/>
            <a:ext cx="3847184" cy="910609"/>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spcFirstLastPara="1" wrap="square" lIns="91425" tIns="91425" rIns="91425" bIns="91425" anchor="ctr" anchorCtr="0">
            <a:noAutofit/>
          </a:bodyPr>
          <a:lst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a:lstStyle>
          <a:p>
            <a:pPr marL="0" indent="0" algn="ctr">
              <a:buNone/>
            </a:pPr>
            <a:r>
              <a:rPr lang="en-US" dirty="0">
                <a:solidFill>
                  <a:schemeClr val="tx1">
                    <a:lumMod val="95000"/>
                    <a:lumOff val="5000"/>
                  </a:schemeClr>
                </a:solidFill>
                <a:latin typeface="SVN-Notulen Serif Display XBold" pitchFamily="50" charset="0"/>
              </a:rPr>
              <a:t>Theo dõi, đo áp suất của không khí lên vệ tinh</a:t>
            </a:r>
          </a:p>
        </p:txBody>
      </p:sp>
      <p:sp>
        <p:nvSpPr>
          <p:cNvPr id="8" name="Google Shape;2366;p99">
            <a:extLst>
              <a:ext uri="{FF2B5EF4-FFF2-40B4-BE49-F238E27FC236}">
                <a16:creationId xmlns:a16="http://schemas.microsoft.com/office/drawing/2014/main" id="{1582073F-FF73-9DB3-6779-356B542E7393}"/>
              </a:ext>
            </a:extLst>
          </p:cNvPr>
          <p:cNvSpPr txBox="1">
            <a:spLocks/>
          </p:cNvSpPr>
          <p:nvPr/>
        </p:nvSpPr>
        <p:spPr>
          <a:xfrm>
            <a:off x="1782091" y="4726648"/>
            <a:ext cx="3847184" cy="3681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spcFirstLastPara="1" wrap="square" lIns="91425" tIns="91425" rIns="91425" bIns="91425" anchor="ctr" anchorCtr="0">
            <a:noAutofit/>
          </a:bodyPr>
          <a:lst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a:lstStyle>
          <a:p>
            <a:pPr algn="ctr"/>
            <a:r>
              <a:rPr lang="en-US" sz="2000">
                <a:solidFill>
                  <a:schemeClr val="tx1">
                    <a:lumMod val="95000"/>
                    <a:lumOff val="5000"/>
                  </a:schemeClr>
                </a:solidFill>
                <a:latin typeface="SVN-Notulen Serif Display XBold" pitchFamily="50" charset="0"/>
              </a:rPr>
              <a:t>Module thu phát </a:t>
            </a:r>
            <a:endParaRPr lang="en-US" sz="2000" dirty="0">
              <a:solidFill>
                <a:schemeClr val="tx1">
                  <a:lumMod val="95000"/>
                  <a:lumOff val="5000"/>
                </a:schemeClr>
              </a:solidFill>
              <a:latin typeface="SVN-Notulen Serif Display XBold" pitchFamily="50" charset="0"/>
            </a:endParaRPr>
          </a:p>
        </p:txBody>
      </p:sp>
      <p:sp>
        <p:nvSpPr>
          <p:cNvPr id="13" name="Google Shape;2367;p99">
            <a:extLst>
              <a:ext uri="{FF2B5EF4-FFF2-40B4-BE49-F238E27FC236}">
                <a16:creationId xmlns:a16="http://schemas.microsoft.com/office/drawing/2014/main" id="{78839AC7-7A96-1977-6F3B-748AA52D6A47}"/>
              </a:ext>
            </a:extLst>
          </p:cNvPr>
          <p:cNvSpPr txBox="1">
            <a:spLocks/>
          </p:cNvSpPr>
          <p:nvPr/>
        </p:nvSpPr>
        <p:spPr>
          <a:xfrm>
            <a:off x="1782091" y="5094747"/>
            <a:ext cx="3847184" cy="1029827"/>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spcFirstLastPara="1" wrap="square" lIns="91425" tIns="91425" rIns="91425" bIns="91425" anchor="ctr" anchorCtr="0">
            <a:noAutofit/>
          </a:bodyPr>
          <a:lst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a:lstStyle>
          <a:p>
            <a:pPr marL="0" indent="0" algn="ctr">
              <a:buNone/>
            </a:pPr>
            <a:r>
              <a:rPr lang="en-US" dirty="0">
                <a:solidFill>
                  <a:schemeClr val="tx1">
                    <a:lumMod val="95000"/>
                    <a:lumOff val="5000"/>
                  </a:schemeClr>
                </a:solidFill>
                <a:latin typeface="SVN-Notulen Serif Display XBold" pitchFamily="50" charset="0"/>
              </a:rPr>
              <a:t>Thu các dữ liệu của vệ tinh và truyền lại cho trạm mặt đất</a:t>
            </a:r>
          </a:p>
        </p:txBody>
      </p:sp>
      <p:sp>
        <p:nvSpPr>
          <p:cNvPr id="14" name="Google Shape;2368;p99">
            <a:extLst>
              <a:ext uri="{FF2B5EF4-FFF2-40B4-BE49-F238E27FC236}">
                <a16:creationId xmlns:a16="http://schemas.microsoft.com/office/drawing/2014/main" id="{36FD1C81-D6A9-3F02-61F1-F3BF712BD022}"/>
              </a:ext>
            </a:extLst>
          </p:cNvPr>
          <p:cNvSpPr txBox="1">
            <a:spLocks/>
          </p:cNvSpPr>
          <p:nvPr/>
        </p:nvSpPr>
        <p:spPr>
          <a:xfrm>
            <a:off x="5920041" y="4726648"/>
            <a:ext cx="3847184" cy="3681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spcFirstLastPara="1" wrap="square" lIns="91425" tIns="91425" rIns="91425" bIns="91425" anchor="ctr" anchorCtr="0">
            <a:noAutofit/>
          </a:bodyPr>
          <a:lst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a:lstStyle>
          <a:p>
            <a:pPr algn="ctr"/>
            <a:r>
              <a:rPr lang="en-US" sz="2000">
                <a:solidFill>
                  <a:schemeClr val="tx1">
                    <a:lumMod val="95000"/>
                    <a:lumOff val="5000"/>
                  </a:schemeClr>
                </a:solidFill>
                <a:latin typeface="SVN-Notulen Serif Display XBold" pitchFamily="50" charset="0"/>
              </a:rPr>
              <a:t>Cảm biến gia tốc góc </a:t>
            </a:r>
            <a:endParaRPr lang="en-US" sz="2000" dirty="0">
              <a:solidFill>
                <a:schemeClr val="tx1">
                  <a:lumMod val="95000"/>
                  <a:lumOff val="5000"/>
                </a:schemeClr>
              </a:solidFill>
              <a:latin typeface="SVN-Notulen Serif Display XBold" pitchFamily="50" charset="0"/>
            </a:endParaRPr>
          </a:p>
        </p:txBody>
      </p:sp>
      <p:sp>
        <p:nvSpPr>
          <p:cNvPr id="15" name="Google Shape;2369;p99">
            <a:extLst>
              <a:ext uri="{FF2B5EF4-FFF2-40B4-BE49-F238E27FC236}">
                <a16:creationId xmlns:a16="http://schemas.microsoft.com/office/drawing/2014/main" id="{0334D4C9-E5DA-0FE5-8DFF-00F32C5A3501}"/>
              </a:ext>
            </a:extLst>
          </p:cNvPr>
          <p:cNvSpPr txBox="1">
            <a:spLocks/>
          </p:cNvSpPr>
          <p:nvPr/>
        </p:nvSpPr>
        <p:spPr>
          <a:xfrm>
            <a:off x="5920041" y="5094747"/>
            <a:ext cx="3847184" cy="1029827"/>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spcFirstLastPara="1" wrap="square" lIns="91425" tIns="91425" rIns="91425" bIns="91425" anchor="ctr" anchorCtr="0">
            <a:noAutofit/>
          </a:bodyPr>
          <a:lst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a:lstStyle>
          <a:p>
            <a:pPr marL="0" indent="0" algn="ctr">
              <a:buNone/>
            </a:pPr>
            <a:r>
              <a:rPr lang="en-US" dirty="0">
                <a:solidFill>
                  <a:schemeClr val="tx1">
                    <a:lumMod val="95000"/>
                    <a:lumOff val="5000"/>
                  </a:schemeClr>
                </a:solidFill>
                <a:latin typeface="SVN-Notulen Serif Display XBold" pitchFamily="50" charset="0"/>
              </a:rPr>
              <a:t>Đo các thông số của 6 bậc tự do gồm 3 trục góc và 3 trục gia tốc </a:t>
            </a:r>
          </a:p>
        </p:txBody>
      </p:sp>
      <p:sp>
        <p:nvSpPr>
          <p:cNvPr id="18" name="Google Shape;2372;p99">
            <a:extLst>
              <a:ext uri="{FF2B5EF4-FFF2-40B4-BE49-F238E27FC236}">
                <a16:creationId xmlns:a16="http://schemas.microsoft.com/office/drawing/2014/main" id="{3D894E87-2FDC-F87B-F2AC-51061F17B2AF}"/>
              </a:ext>
            </a:extLst>
          </p:cNvPr>
          <p:cNvSpPr txBox="1">
            <a:spLocks/>
          </p:cNvSpPr>
          <p:nvPr/>
        </p:nvSpPr>
        <p:spPr>
          <a:xfrm>
            <a:off x="5920041" y="1652007"/>
            <a:ext cx="3847184" cy="50321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spcFirstLastPara="1" wrap="square" lIns="91425" tIns="91425" rIns="91425" bIns="91425" anchor="ctr" anchorCtr="0">
            <a:noAutofit/>
          </a:bodyPr>
          <a:lst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a:lstStyle>
          <a:p>
            <a:pPr algn="ctr"/>
            <a:r>
              <a:rPr lang="en-US" sz="2000">
                <a:solidFill>
                  <a:schemeClr val="tx1">
                    <a:lumMod val="95000"/>
                    <a:lumOff val="5000"/>
                  </a:schemeClr>
                </a:solidFill>
                <a:latin typeface="SVN-Notulen Serif Display XBold" pitchFamily="50" charset="0"/>
              </a:rPr>
              <a:t>Cảm biến nhiệt độ, độ ẩm</a:t>
            </a:r>
            <a:endParaRPr lang="en-US" sz="2000" dirty="0">
              <a:solidFill>
                <a:schemeClr val="tx1">
                  <a:lumMod val="95000"/>
                  <a:lumOff val="5000"/>
                </a:schemeClr>
              </a:solidFill>
              <a:latin typeface="SVN-Notulen Serif Display XBold" pitchFamily="50" charset="0"/>
            </a:endParaRPr>
          </a:p>
        </p:txBody>
      </p:sp>
      <p:sp>
        <p:nvSpPr>
          <p:cNvPr id="19" name="Google Shape;2373;p99">
            <a:extLst>
              <a:ext uri="{FF2B5EF4-FFF2-40B4-BE49-F238E27FC236}">
                <a16:creationId xmlns:a16="http://schemas.microsoft.com/office/drawing/2014/main" id="{F59984B0-3BE1-A3E9-9A8F-0833BEE152C3}"/>
              </a:ext>
            </a:extLst>
          </p:cNvPr>
          <p:cNvSpPr txBox="1">
            <a:spLocks/>
          </p:cNvSpPr>
          <p:nvPr/>
        </p:nvSpPr>
        <p:spPr>
          <a:xfrm>
            <a:off x="5920041" y="2020106"/>
            <a:ext cx="3847184" cy="970743"/>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spcFirstLastPara="1" wrap="square" lIns="91425" tIns="91425" rIns="91425" bIns="91425" anchor="ctr" anchorCtr="0">
            <a:noAutofit/>
          </a:bodyPr>
          <a:lst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a:lstStyle>
          <a:p>
            <a:pPr marL="0" indent="0" algn="ctr">
              <a:buNone/>
            </a:pPr>
            <a:r>
              <a:rPr lang="en-US" dirty="0">
                <a:solidFill>
                  <a:schemeClr val="tx1">
                    <a:lumMod val="95000"/>
                    <a:lumOff val="5000"/>
                  </a:schemeClr>
                </a:solidFill>
                <a:latin typeface="SVN-Notulen Serif Display XBold" pitchFamily="50" charset="0"/>
              </a:rPr>
              <a:t>Theo dõi nhiệt độ, độ ẩm của không khí xung quanh vệ tinh </a:t>
            </a:r>
          </a:p>
        </p:txBody>
      </p:sp>
      <p:sp>
        <p:nvSpPr>
          <p:cNvPr id="20" name="Google Shape;2372;p99">
            <a:extLst>
              <a:ext uri="{FF2B5EF4-FFF2-40B4-BE49-F238E27FC236}">
                <a16:creationId xmlns:a16="http://schemas.microsoft.com/office/drawing/2014/main" id="{DF9AD0BF-6381-8C45-AF56-6065436A9E71}"/>
              </a:ext>
            </a:extLst>
          </p:cNvPr>
          <p:cNvSpPr txBox="1">
            <a:spLocks/>
          </p:cNvSpPr>
          <p:nvPr/>
        </p:nvSpPr>
        <p:spPr>
          <a:xfrm>
            <a:off x="5920041" y="3187818"/>
            <a:ext cx="3847184" cy="3681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spcFirstLastPara="1" wrap="square" lIns="91425" tIns="91425" rIns="91425" bIns="91425" anchor="ctr" anchorCtr="0">
            <a:noAutofit/>
          </a:bodyPr>
          <a:lst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a:lstStyle>
          <a:p>
            <a:pPr algn="ctr"/>
            <a:r>
              <a:rPr lang="en-US" sz="2000" dirty="0">
                <a:solidFill>
                  <a:schemeClr val="tx1">
                    <a:lumMod val="95000"/>
                    <a:lumOff val="5000"/>
                  </a:schemeClr>
                </a:solidFill>
                <a:latin typeface="SVN-Notulen Serif Display XBold" pitchFamily="50" charset="0"/>
              </a:rPr>
              <a:t>Cảm biến không khí</a:t>
            </a:r>
          </a:p>
        </p:txBody>
      </p:sp>
      <p:sp>
        <p:nvSpPr>
          <p:cNvPr id="21" name="Google Shape;2373;p99">
            <a:extLst>
              <a:ext uri="{FF2B5EF4-FFF2-40B4-BE49-F238E27FC236}">
                <a16:creationId xmlns:a16="http://schemas.microsoft.com/office/drawing/2014/main" id="{54736619-6689-430A-7938-7A38885DDFCB}"/>
              </a:ext>
            </a:extLst>
          </p:cNvPr>
          <p:cNvSpPr txBox="1">
            <a:spLocks/>
          </p:cNvSpPr>
          <p:nvPr/>
        </p:nvSpPr>
        <p:spPr>
          <a:xfrm>
            <a:off x="5920041" y="3555918"/>
            <a:ext cx="3847184" cy="901782"/>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spcFirstLastPara="1" wrap="square" lIns="91425" tIns="91425" rIns="91425" bIns="91425" anchor="ctr" anchorCtr="0">
            <a:noAutofit/>
          </a:bodyPr>
          <a:lst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a:lstStyle>
          <a:p>
            <a:pPr marL="0" indent="0" algn="ctr">
              <a:buNone/>
            </a:pPr>
            <a:r>
              <a:rPr lang="vi-VN" dirty="0">
                <a:solidFill>
                  <a:schemeClr val="tx1">
                    <a:lumMod val="95000"/>
                    <a:lumOff val="5000"/>
                  </a:schemeClr>
                </a:solidFill>
                <a:latin typeface="SVN-Notulen Serif Display XBold" pitchFamily="50" charset="0"/>
              </a:rPr>
              <a:t>Theo dõi chất lượng của không khí xung quanh vệ tinh</a:t>
            </a:r>
          </a:p>
        </p:txBody>
      </p:sp>
    </p:spTree>
    <p:extLst>
      <p:ext uri="{BB962C8B-B14F-4D97-AF65-F5344CB8AC3E}">
        <p14:creationId xmlns:p14="http://schemas.microsoft.com/office/powerpoint/2010/main" val="21001554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1000"/>
                                        <p:tgtEl>
                                          <p:spTgt spid="4"/>
                                        </p:tgtEl>
                                      </p:cBhvr>
                                    </p:animEffect>
                                  </p:childTnLst>
                                </p:cTn>
                              </p:par>
                              <p:par>
                                <p:cTn id="11" presetID="10"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1000"/>
                                        <p:tgtEl>
                                          <p:spTgt spid="5"/>
                                        </p:tgtEl>
                                      </p:cBhvr>
                                    </p:animEffect>
                                  </p:childTnLst>
                                </p:cTn>
                              </p:par>
                              <p:par>
                                <p:cTn id="14" presetID="10" presetClass="entr" presetSubtype="0" fill="hold"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1000"/>
                                        <p:tgtEl>
                                          <p:spTgt spid="6"/>
                                        </p:tgtEl>
                                      </p:cBhvr>
                                    </p:animEffect>
                                  </p:childTnLst>
                                </p:cTn>
                              </p:par>
                              <p:par>
                                <p:cTn id="17" presetID="10"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1000"/>
                                        <p:tgtEl>
                                          <p:spTgt spid="8"/>
                                        </p:tgtEl>
                                      </p:cBhvr>
                                    </p:animEffect>
                                  </p:childTnLst>
                                </p:cTn>
                              </p:par>
                              <p:par>
                                <p:cTn id="20" presetID="10" presetClass="entr" presetSubtype="0" fill="hold"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1000"/>
                                        <p:tgtEl>
                                          <p:spTgt spid="13"/>
                                        </p:tgtEl>
                                      </p:cBhvr>
                                    </p:animEffect>
                                  </p:childTnLst>
                                </p:cTn>
                              </p:par>
                              <p:par>
                                <p:cTn id="23" presetID="10" presetClass="entr" presetSubtype="0"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fade">
                                      <p:cBhvr>
                                        <p:cTn id="25" dur="1000"/>
                                        <p:tgtEl>
                                          <p:spTgt spid="14"/>
                                        </p:tgtEl>
                                      </p:cBhvr>
                                    </p:animEffect>
                                  </p:childTnLst>
                                </p:cTn>
                              </p:par>
                              <p:par>
                                <p:cTn id="26" presetID="10" presetClass="entr" presetSubtype="0" fill="hold" nodeType="with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fade">
                                      <p:cBhvr>
                                        <p:cTn id="28" dur="1000"/>
                                        <p:tgtEl>
                                          <p:spTgt spid="15"/>
                                        </p:tgtEl>
                                      </p:cBhvr>
                                    </p:animEffect>
                                  </p:childTnLst>
                                </p:cTn>
                              </p:par>
                              <p:par>
                                <p:cTn id="29" presetID="10" presetClass="entr" presetSubtype="0" fill="hold" nodeType="with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fade">
                                      <p:cBhvr>
                                        <p:cTn id="31" dur="1000"/>
                                        <p:tgtEl>
                                          <p:spTgt spid="18"/>
                                        </p:tgtEl>
                                      </p:cBhvr>
                                    </p:animEffect>
                                  </p:childTnLst>
                                </p:cTn>
                              </p:par>
                              <p:par>
                                <p:cTn id="32" presetID="10" presetClass="entr" presetSubtype="0" fill="hold" nodeType="withEffect">
                                  <p:stCondLst>
                                    <p:cond delay="0"/>
                                  </p:stCondLst>
                                  <p:childTnLst>
                                    <p:set>
                                      <p:cBhvr>
                                        <p:cTn id="33" dur="1" fill="hold">
                                          <p:stCondLst>
                                            <p:cond delay="0"/>
                                          </p:stCondLst>
                                        </p:cTn>
                                        <p:tgtEl>
                                          <p:spTgt spid="19"/>
                                        </p:tgtEl>
                                        <p:attrNameLst>
                                          <p:attrName>style.visibility</p:attrName>
                                        </p:attrNameLst>
                                      </p:cBhvr>
                                      <p:to>
                                        <p:strVal val="visible"/>
                                      </p:to>
                                    </p:set>
                                    <p:animEffect transition="in" filter="fade">
                                      <p:cBhvr>
                                        <p:cTn id="34" dur="1000"/>
                                        <p:tgtEl>
                                          <p:spTgt spid="19"/>
                                        </p:tgtEl>
                                      </p:cBhvr>
                                    </p:animEffect>
                                  </p:childTnLst>
                                </p:cTn>
                              </p:par>
                              <p:par>
                                <p:cTn id="35" presetID="10" presetClass="entr" presetSubtype="0" fill="hold" nodeType="with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fade">
                                      <p:cBhvr>
                                        <p:cTn id="37" dur="1000"/>
                                        <p:tgtEl>
                                          <p:spTgt spid="20"/>
                                        </p:tgtEl>
                                      </p:cBhvr>
                                    </p:animEffect>
                                  </p:childTnLst>
                                </p:cTn>
                              </p:par>
                              <p:par>
                                <p:cTn id="38" presetID="10" presetClass="entr" presetSubtype="0" fill="hold" nodeType="withEffect">
                                  <p:stCondLst>
                                    <p:cond delay="0"/>
                                  </p:stCondLst>
                                  <p:childTnLst>
                                    <p:set>
                                      <p:cBhvr>
                                        <p:cTn id="39" dur="1" fill="hold">
                                          <p:stCondLst>
                                            <p:cond delay="0"/>
                                          </p:stCondLst>
                                        </p:cTn>
                                        <p:tgtEl>
                                          <p:spTgt spid="21"/>
                                        </p:tgtEl>
                                        <p:attrNameLst>
                                          <p:attrName>style.visibility</p:attrName>
                                        </p:attrNameLst>
                                      </p:cBhvr>
                                      <p:to>
                                        <p:strVal val="visible"/>
                                      </p:to>
                                    </p:set>
                                    <p:animEffect transition="in" filter="fade">
                                      <p:cBhvr>
                                        <p:cTn id="40" dur="10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Hộp Văn bản 2">
            <a:extLst>
              <a:ext uri="{FF2B5EF4-FFF2-40B4-BE49-F238E27FC236}">
                <a16:creationId xmlns:a16="http://schemas.microsoft.com/office/drawing/2014/main" id="{C46A7C80-7878-5D94-8E3D-FF1749E126A1}"/>
              </a:ext>
            </a:extLst>
          </p:cNvPr>
          <p:cNvSpPr txBox="1"/>
          <p:nvPr/>
        </p:nvSpPr>
        <p:spPr>
          <a:xfrm>
            <a:off x="247650" y="253484"/>
            <a:ext cx="4069791" cy="523220"/>
          </a:xfrm>
          <a:prstGeom prst="rect">
            <a:avLst/>
          </a:prstGeom>
          <a:ln>
            <a:noFill/>
          </a:ln>
        </p:spPr>
        <p:style>
          <a:lnRef idx="2">
            <a:schemeClr val="dk1"/>
          </a:lnRef>
          <a:fillRef idx="1">
            <a:schemeClr val="lt1"/>
          </a:fillRef>
          <a:effectRef idx="0">
            <a:schemeClr val="dk1"/>
          </a:effectRef>
          <a:fontRef idx="minor">
            <a:schemeClr val="dk1"/>
          </a:fontRef>
        </p:style>
        <p:txBody>
          <a:bodyPr wrap="square">
            <a:spAutoFit/>
          </a:bodyPr>
          <a:lstStyle/>
          <a:p>
            <a:pPr marL="0" lvl="0" indent="0" algn="ctr" rtl="0">
              <a:spcBef>
                <a:spcPts val="0"/>
              </a:spcBef>
              <a:spcAft>
                <a:spcPts val="0"/>
              </a:spcAft>
              <a:buNone/>
            </a:pPr>
            <a:r>
              <a:rPr lang="en-US" sz="2800" dirty="0">
                <a:latin typeface="SVN-Notulen Serif Display XBold" pitchFamily="50" charset="0"/>
              </a:rPr>
              <a:t>01. Tính năng của vệ tinh</a:t>
            </a:r>
            <a:endParaRPr lang="en" sz="2800" dirty="0">
              <a:latin typeface="SVN-Notulen Serif Display XBold" pitchFamily="50" charset="0"/>
            </a:endParaRPr>
          </a:p>
        </p:txBody>
      </p:sp>
      <p:cxnSp>
        <p:nvCxnSpPr>
          <p:cNvPr id="9" name="Google Shape;1970;p90">
            <a:extLst>
              <a:ext uri="{FF2B5EF4-FFF2-40B4-BE49-F238E27FC236}">
                <a16:creationId xmlns:a16="http://schemas.microsoft.com/office/drawing/2014/main" id="{84CF9AD5-88F3-879B-4A11-824FABC04670}"/>
              </a:ext>
            </a:extLst>
          </p:cNvPr>
          <p:cNvCxnSpPr>
            <a:cxnSpLocks/>
          </p:cNvCxnSpPr>
          <p:nvPr/>
        </p:nvCxnSpPr>
        <p:spPr>
          <a:xfrm>
            <a:off x="3886196" y="2270655"/>
            <a:ext cx="431245" cy="0"/>
          </a:xfrm>
          <a:prstGeom prst="straightConnector1">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cxnSp>
      <p:cxnSp>
        <p:nvCxnSpPr>
          <p:cNvPr id="10" name="Google Shape;1971;p90">
            <a:extLst>
              <a:ext uri="{FF2B5EF4-FFF2-40B4-BE49-F238E27FC236}">
                <a16:creationId xmlns:a16="http://schemas.microsoft.com/office/drawing/2014/main" id="{81763F3E-12BF-71EF-6343-0BA2C8E9CF25}"/>
              </a:ext>
            </a:extLst>
          </p:cNvPr>
          <p:cNvCxnSpPr>
            <a:cxnSpLocks/>
          </p:cNvCxnSpPr>
          <p:nvPr/>
        </p:nvCxnSpPr>
        <p:spPr>
          <a:xfrm>
            <a:off x="5920041" y="2270655"/>
            <a:ext cx="431245" cy="0"/>
          </a:xfrm>
          <a:prstGeom prst="straightConnector1">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cxnSp>
      <p:cxnSp>
        <p:nvCxnSpPr>
          <p:cNvPr id="11" name="Google Shape;1972;p90">
            <a:extLst>
              <a:ext uri="{FF2B5EF4-FFF2-40B4-BE49-F238E27FC236}">
                <a16:creationId xmlns:a16="http://schemas.microsoft.com/office/drawing/2014/main" id="{852558B1-0FED-862A-75C2-0116B281A018}"/>
              </a:ext>
            </a:extLst>
          </p:cNvPr>
          <p:cNvCxnSpPr>
            <a:cxnSpLocks/>
          </p:cNvCxnSpPr>
          <p:nvPr/>
        </p:nvCxnSpPr>
        <p:spPr>
          <a:xfrm>
            <a:off x="7953886" y="2270655"/>
            <a:ext cx="431246" cy="0"/>
          </a:xfrm>
          <a:prstGeom prst="straightConnector1">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cxnSp>
      <p:pic>
        <p:nvPicPr>
          <p:cNvPr id="23" name="Hình ảnh 22" descr="Ảnh có chứa biểu tượng, Đồ họa, phim hoạt hình, hình mẫu&#10;&#10;Mô tả được tạo tự động">
            <a:extLst>
              <a:ext uri="{FF2B5EF4-FFF2-40B4-BE49-F238E27FC236}">
                <a16:creationId xmlns:a16="http://schemas.microsoft.com/office/drawing/2014/main" id="{77F1EE5E-C1F1-19D9-F91A-0487A0782E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23575" y="314659"/>
            <a:ext cx="801724" cy="801531"/>
          </a:xfrm>
          <a:prstGeom prst="rect">
            <a:avLst/>
          </a:prstGeom>
        </p:spPr>
      </p:pic>
      <p:pic>
        <p:nvPicPr>
          <p:cNvPr id="24" name="Hình ảnh 23" descr="Ảnh có chứa vòng tròn, Phông chữ, biểu tượng, Đồ họa&#10;&#10;Mô tả được tạo tự động">
            <a:extLst>
              <a:ext uri="{FF2B5EF4-FFF2-40B4-BE49-F238E27FC236}">
                <a16:creationId xmlns:a16="http://schemas.microsoft.com/office/drawing/2014/main" id="{A4206B5D-D2B5-67C3-DC15-C68F654E02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87732" y="260995"/>
            <a:ext cx="801531" cy="801531"/>
          </a:xfrm>
          <a:prstGeom prst="rect">
            <a:avLst/>
          </a:prstGeom>
        </p:spPr>
      </p:pic>
      <p:sp>
        <p:nvSpPr>
          <p:cNvPr id="1939" name="Google Shape;1939;p90"/>
          <p:cNvSpPr txBox="1">
            <a:spLocks/>
          </p:cNvSpPr>
          <p:nvPr/>
        </p:nvSpPr>
        <p:spPr>
          <a:xfrm>
            <a:off x="771532" y="830099"/>
            <a:ext cx="3114664" cy="572700"/>
          </a:xfrm>
          <a:prstGeom prst="rect">
            <a:avLst/>
          </a:prstGeom>
        </p:spPr>
        <p:txBody>
          <a:bodyPr spcFirstLastPara="1" wrap="square" lIns="91425" tIns="91425" rIns="91425" bIns="91425" anchor="ctr" anchorCtr="0">
            <a:noAutofit/>
          </a:bodyPr>
          <a:lst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a:lstStyle>
          <a:p>
            <a:pPr algn="ctr"/>
            <a:r>
              <a:rPr lang="en-US" sz="1800" dirty="0">
                <a:solidFill>
                  <a:schemeClr val="tx1">
                    <a:lumMod val="95000"/>
                    <a:lumOff val="5000"/>
                  </a:schemeClr>
                </a:solidFill>
                <a:latin typeface="SVN-Notulen Serif Display XBold" pitchFamily="50" charset="0"/>
              </a:rPr>
              <a:t>Hệ thống cảm biến </a:t>
            </a:r>
          </a:p>
        </p:txBody>
      </p:sp>
      <p:sp>
        <p:nvSpPr>
          <p:cNvPr id="2" name="Google Shape;2362;p99">
            <a:extLst>
              <a:ext uri="{FF2B5EF4-FFF2-40B4-BE49-F238E27FC236}">
                <a16:creationId xmlns:a16="http://schemas.microsoft.com/office/drawing/2014/main" id="{27F83FE6-9F2B-61D4-F68A-9C2393510765}"/>
              </a:ext>
            </a:extLst>
          </p:cNvPr>
          <p:cNvSpPr txBox="1">
            <a:spLocks/>
          </p:cNvSpPr>
          <p:nvPr/>
        </p:nvSpPr>
        <p:spPr>
          <a:xfrm>
            <a:off x="1782091" y="1651993"/>
            <a:ext cx="3847184" cy="50321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spcFirstLastPara="1" wrap="square" lIns="91425" tIns="91425" rIns="91425" bIns="91425" anchor="ctr" anchorCtr="0">
            <a:noAutofit/>
          </a:bodyPr>
          <a:lst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a:lstStyle>
          <a:p>
            <a:pPr algn="ctr"/>
            <a:r>
              <a:rPr lang="en-US" sz="2000">
                <a:solidFill>
                  <a:schemeClr val="tx1">
                    <a:lumMod val="95000"/>
                    <a:lumOff val="5000"/>
                  </a:schemeClr>
                </a:solidFill>
                <a:latin typeface="SVN-Notulen Serif Display XBold" pitchFamily="50" charset="0"/>
              </a:rPr>
              <a:t>Cảm biến GPS</a:t>
            </a:r>
            <a:endParaRPr lang="en-US" sz="2000" dirty="0">
              <a:solidFill>
                <a:schemeClr val="tx1">
                  <a:lumMod val="95000"/>
                  <a:lumOff val="5000"/>
                </a:schemeClr>
              </a:solidFill>
              <a:latin typeface="SVN-Notulen Serif Display XBold" pitchFamily="50" charset="0"/>
            </a:endParaRPr>
          </a:p>
        </p:txBody>
      </p:sp>
      <p:sp>
        <p:nvSpPr>
          <p:cNvPr id="18" name="Google Shape;2372;p99">
            <a:extLst>
              <a:ext uri="{FF2B5EF4-FFF2-40B4-BE49-F238E27FC236}">
                <a16:creationId xmlns:a16="http://schemas.microsoft.com/office/drawing/2014/main" id="{3D894E87-2FDC-F87B-F2AC-51061F17B2AF}"/>
              </a:ext>
            </a:extLst>
          </p:cNvPr>
          <p:cNvSpPr txBox="1">
            <a:spLocks/>
          </p:cNvSpPr>
          <p:nvPr/>
        </p:nvSpPr>
        <p:spPr>
          <a:xfrm>
            <a:off x="5920041" y="1652007"/>
            <a:ext cx="3847184" cy="50321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spcFirstLastPara="1" wrap="square" lIns="91425" tIns="91425" rIns="91425" bIns="91425" anchor="ctr" anchorCtr="0">
            <a:noAutofit/>
          </a:bodyPr>
          <a:lst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a:lstStyle>
          <a:p>
            <a:pPr algn="ctr"/>
            <a:r>
              <a:rPr lang="en-US" sz="2000">
                <a:solidFill>
                  <a:schemeClr val="tx1">
                    <a:lumMod val="95000"/>
                    <a:lumOff val="5000"/>
                  </a:schemeClr>
                </a:solidFill>
                <a:latin typeface="SVN-Notulen Serif Display XBold" pitchFamily="50" charset="0"/>
              </a:rPr>
              <a:t>Cảm biến nhiệt độ, độ ẩm</a:t>
            </a:r>
            <a:endParaRPr lang="en-US" sz="2000" dirty="0">
              <a:solidFill>
                <a:schemeClr val="tx1">
                  <a:lumMod val="95000"/>
                  <a:lumOff val="5000"/>
                </a:schemeClr>
              </a:solidFill>
              <a:latin typeface="SVN-Notulen Serif Display XBold" pitchFamily="50" charset="0"/>
            </a:endParaRPr>
          </a:p>
        </p:txBody>
      </p:sp>
      <p:pic>
        <p:nvPicPr>
          <p:cNvPr id="7" name="Picture 1">
            <a:extLst>
              <a:ext uri="{FF2B5EF4-FFF2-40B4-BE49-F238E27FC236}">
                <a16:creationId xmlns:a16="http://schemas.microsoft.com/office/drawing/2014/main" id="{EB0413F2-7D7D-B924-7656-E256E486B1AB}"/>
              </a:ext>
            </a:extLst>
          </p:cNvPr>
          <p:cNvPicPr>
            <a:picLocks noChangeAspect="1"/>
          </p:cNvPicPr>
          <p:nvPr/>
        </p:nvPicPr>
        <p:blipFill>
          <a:blip r:embed="rId4"/>
          <a:stretch>
            <a:fillRect/>
          </a:stretch>
        </p:blipFill>
        <p:spPr>
          <a:xfrm>
            <a:off x="2655239" y="2223590"/>
            <a:ext cx="1885755" cy="1885755"/>
          </a:xfrm>
          <a:prstGeom prst="rect">
            <a:avLst/>
          </a:prstGeom>
        </p:spPr>
      </p:pic>
      <p:graphicFrame>
        <p:nvGraphicFramePr>
          <p:cNvPr id="16" name="Bảng 15">
            <a:extLst>
              <a:ext uri="{FF2B5EF4-FFF2-40B4-BE49-F238E27FC236}">
                <a16:creationId xmlns:a16="http://schemas.microsoft.com/office/drawing/2014/main" id="{C48096AB-D997-6E5D-FF5F-A58A1B40B9A5}"/>
              </a:ext>
            </a:extLst>
          </p:cNvPr>
          <p:cNvGraphicFramePr>
            <a:graphicFrameLocks noGrp="1"/>
          </p:cNvGraphicFramePr>
          <p:nvPr>
            <p:extLst>
              <p:ext uri="{D42A27DB-BD31-4B8C-83A1-F6EECF244321}">
                <p14:modId xmlns:p14="http://schemas.microsoft.com/office/powerpoint/2010/main" val="4167960150"/>
              </p:ext>
            </p:extLst>
          </p:nvPr>
        </p:nvGraphicFramePr>
        <p:xfrm>
          <a:off x="2282545" y="4996049"/>
          <a:ext cx="6692222" cy="1108166"/>
        </p:xfrm>
        <a:graphic>
          <a:graphicData uri="http://schemas.openxmlformats.org/drawingml/2006/table">
            <a:tbl>
              <a:tblPr>
                <a:tableStyleId>{D7AC3CCA-C797-4891-BE02-D94E43425B78}</a:tableStyleId>
              </a:tblPr>
              <a:tblGrid>
                <a:gridCol w="3187699">
                  <a:extLst>
                    <a:ext uri="{9D8B030D-6E8A-4147-A177-3AD203B41FA5}">
                      <a16:colId xmlns:a16="http://schemas.microsoft.com/office/drawing/2014/main" val="787760991"/>
                    </a:ext>
                  </a:extLst>
                </a:gridCol>
                <a:gridCol w="705642">
                  <a:extLst>
                    <a:ext uri="{9D8B030D-6E8A-4147-A177-3AD203B41FA5}">
                      <a16:colId xmlns:a16="http://schemas.microsoft.com/office/drawing/2014/main" val="1214362124"/>
                    </a:ext>
                  </a:extLst>
                </a:gridCol>
                <a:gridCol w="1745538">
                  <a:extLst>
                    <a:ext uri="{9D8B030D-6E8A-4147-A177-3AD203B41FA5}">
                      <a16:colId xmlns:a16="http://schemas.microsoft.com/office/drawing/2014/main" val="3414753211"/>
                    </a:ext>
                  </a:extLst>
                </a:gridCol>
                <a:gridCol w="1053343">
                  <a:extLst>
                    <a:ext uri="{9D8B030D-6E8A-4147-A177-3AD203B41FA5}">
                      <a16:colId xmlns:a16="http://schemas.microsoft.com/office/drawing/2014/main" val="3888534318"/>
                    </a:ext>
                  </a:extLst>
                </a:gridCol>
              </a:tblGrid>
              <a:tr h="438544">
                <a:tc>
                  <a:txBody>
                    <a:bodyPr/>
                    <a:lstStyle/>
                    <a:p>
                      <a:pPr algn="ctr" fontAlgn="ctr"/>
                      <a:r>
                        <a:rPr lang="it-IT" sz="1800" b="0" i="0" u="none" strike="noStrike" dirty="0">
                          <a:solidFill>
                            <a:schemeClr val="tx1"/>
                          </a:solidFill>
                          <a:effectLst/>
                          <a:latin typeface="SVN-Notulen Serif Display XBold" pitchFamily="50" charset="0"/>
                        </a:rPr>
                        <a:t>Module cảm biến nhiệt độ, độ ẩm DHT22</a:t>
                      </a:r>
                    </a:p>
                  </a:txBody>
                  <a:tcPr marL="5443" marR="5443" marT="5443" marB="0" anchor="ctr"/>
                </a:tc>
                <a:tc>
                  <a:txBody>
                    <a:bodyPr/>
                    <a:lstStyle/>
                    <a:p>
                      <a:pPr algn="ctr" fontAlgn="ctr"/>
                      <a:r>
                        <a:rPr lang="en-US" sz="1800" b="0" i="0" u="none" strike="noStrike" dirty="0">
                          <a:solidFill>
                            <a:schemeClr val="tx1"/>
                          </a:solidFill>
                          <a:effectLst/>
                          <a:latin typeface="SVN-Notulen Serif Display XBold" pitchFamily="50" charset="0"/>
                        </a:rPr>
                        <a:t>5v</a:t>
                      </a:r>
                    </a:p>
                  </a:txBody>
                  <a:tcPr marL="5443" marR="5443" marT="5443" marB="0" anchor="ctr"/>
                </a:tc>
                <a:tc>
                  <a:txBody>
                    <a:bodyPr/>
                    <a:lstStyle/>
                    <a:p>
                      <a:pPr algn="ctr" fontAlgn="ctr"/>
                      <a:r>
                        <a:rPr lang="en-US" sz="1800" b="0" i="0" u="none" strike="noStrike" dirty="0">
                          <a:solidFill>
                            <a:schemeClr val="tx1"/>
                          </a:solidFill>
                          <a:effectLst/>
                          <a:latin typeface="SVN-Notulen Serif Display XBold" pitchFamily="50" charset="0"/>
                        </a:rPr>
                        <a:t>15.1 x 25 x 7.7 mm</a:t>
                      </a:r>
                    </a:p>
                  </a:txBody>
                  <a:tcPr marL="5443" marR="5443" marT="5443" marB="0" anchor="ctr"/>
                </a:tc>
                <a:tc>
                  <a:txBody>
                    <a:bodyPr/>
                    <a:lstStyle/>
                    <a:p>
                      <a:pPr algn="ctr" fontAlgn="ctr"/>
                      <a:r>
                        <a:rPr lang="en-US" sz="1800" b="0" i="0" u="none" strike="noStrike" dirty="0">
                          <a:solidFill>
                            <a:schemeClr val="tx1"/>
                          </a:solidFill>
                          <a:effectLst/>
                          <a:latin typeface="SVN-Notulen Serif Display XBold" pitchFamily="50" charset="0"/>
                        </a:rPr>
                        <a:t>18g</a:t>
                      </a:r>
                    </a:p>
                  </a:txBody>
                  <a:tcPr marL="5443" marR="5443" marT="5443" marB="0" anchor="ctr"/>
                </a:tc>
                <a:extLst>
                  <a:ext uri="{0D108BD9-81ED-4DB2-BD59-A6C34878D82A}">
                    <a16:rowId xmlns:a16="http://schemas.microsoft.com/office/drawing/2014/main" val="573629900"/>
                  </a:ext>
                </a:extLst>
              </a:tr>
              <a:tr h="438544">
                <a:tc>
                  <a:txBody>
                    <a:bodyPr/>
                    <a:lstStyle/>
                    <a:p>
                      <a:pPr algn="ctr" fontAlgn="ctr"/>
                      <a:r>
                        <a:rPr lang="en-US" sz="1800" b="0" i="0" u="none" strike="noStrike" dirty="0">
                          <a:solidFill>
                            <a:schemeClr val="tx1"/>
                          </a:solidFill>
                          <a:effectLst/>
                          <a:latin typeface="SVN-Notulen Serif Display XBold" pitchFamily="50" charset="0"/>
                        </a:rPr>
                        <a:t>Module </a:t>
                      </a:r>
                      <a:r>
                        <a:rPr lang="en-US" sz="1800" b="0" i="0" u="none" strike="noStrike" dirty="0" err="1">
                          <a:solidFill>
                            <a:schemeClr val="tx1"/>
                          </a:solidFill>
                          <a:effectLst/>
                          <a:latin typeface="SVN-Notulen Serif Display XBold" pitchFamily="50" charset="0"/>
                        </a:rPr>
                        <a:t>Định</a:t>
                      </a:r>
                      <a:r>
                        <a:rPr lang="en-US" sz="1800" b="0" i="0" u="none" strike="noStrike" dirty="0">
                          <a:solidFill>
                            <a:schemeClr val="tx1"/>
                          </a:solidFill>
                          <a:effectLst/>
                          <a:latin typeface="SVN-Notulen Serif Display XBold" pitchFamily="50" charset="0"/>
                        </a:rPr>
                        <a:t> </a:t>
                      </a:r>
                      <a:r>
                        <a:rPr lang="en-US" sz="1800" b="0" i="0" u="none" strike="noStrike" dirty="0" err="1">
                          <a:solidFill>
                            <a:schemeClr val="tx1"/>
                          </a:solidFill>
                          <a:effectLst/>
                          <a:latin typeface="SVN-Notulen Serif Display XBold" pitchFamily="50" charset="0"/>
                        </a:rPr>
                        <a:t>Vị</a:t>
                      </a:r>
                      <a:r>
                        <a:rPr lang="en-US" sz="1800" b="0" i="0" u="none" strike="noStrike" dirty="0">
                          <a:solidFill>
                            <a:schemeClr val="tx1"/>
                          </a:solidFill>
                          <a:effectLst/>
                          <a:latin typeface="SVN-Notulen Serif Display XBold" pitchFamily="50" charset="0"/>
                        </a:rPr>
                        <a:t> </a:t>
                      </a:r>
                      <a:r>
                        <a:rPr lang="en-US" sz="1800" b="0" i="0" u="none" strike="noStrike" dirty="0" err="1">
                          <a:solidFill>
                            <a:schemeClr val="tx1"/>
                          </a:solidFill>
                          <a:effectLst/>
                          <a:latin typeface="SVN-Notulen Serif Display XBold" pitchFamily="50" charset="0"/>
                        </a:rPr>
                        <a:t>Toàn</a:t>
                      </a:r>
                      <a:r>
                        <a:rPr lang="en-US" sz="1800" b="0" i="0" u="none" strike="noStrike" dirty="0">
                          <a:solidFill>
                            <a:schemeClr val="tx1"/>
                          </a:solidFill>
                          <a:effectLst/>
                          <a:latin typeface="SVN-Notulen Serif Display XBold" pitchFamily="50" charset="0"/>
                        </a:rPr>
                        <a:t> </a:t>
                      </a:r>
                      <a:r>
                        <a:rPr lang="en-US" sz="1800" b="0" i="0" u="none" strike="noStrike" dirty="0" err="1">
                          <a:solidFill>
                            <a:schemeClr val="tx1"/>
                          </a:solidFill>
                          <a:effectLst/>
                          <a:latin typeface="SVN-Notulen Serif Display XBold" pitchFamily="50" charset="0"/>
                        </a:rPr>
                        <a:t>Cầu</a:t>
                      </a:r>
                      <a:r>
                        <a:rPr lang="en-US" sz="1800" b="0" i="0" u="none" strike="noStrike" dirty="0">
                          <a:solidFill>
                            <a:schemeClr val="tx1"/>
                          </a:solidFill>
                          <a:effectLst/>
                          <a:latin typeface="SVN-Notulen Serif Display XBold" pitchFamily="50" charset="0"/>
                        </a:rPr>
                        <a:t> GPS - GY-NEO6MV2</a:t>
                      </a:r>
                    </a:p>
                  </a:txBody>
                  <a:tcPr marL="5443" marR="5443" marT="5443" marB="0" anchor="ctr"/>
                </a:tc>
                <a:tc>
                  <a:txBody>
                    <a:bodyPr/>
                    <a:lstStyle/>
                    <a:p>
                      <a:pPr algn="ctr" fontAlgn="ctr"/>
                      <a:r>
                        <a:rPr lang="en-US" sz="1800" b="0" i="0" u="none" strike="noStrike" dirty="0">
                          <a:solidFill>
                            <a:schemeClr val="tx1"/>
                          </a:solidFill>
                          <a:effectLst/>
                          <a:latin typeface="SVN-Notulen Serif Display XBold" pitchFamily="50" charset="0"/>
                        </a:rPr>
                        <a:t>5V</a:t>
                      </a:r>
                    </a:p>
                  </a:txBody>
                  <a:tcPr marL="5443" marR="5443" marT="5443" marB="0" anchor="ctr"/>
                </a:tc>
                <a:tc>
                  <a:txBody>
                    <a:bodyPr/>
                    <a:lstStyle/>
                    <a:p>
                      <a:pPr algn="ctr" fontAlgn="ctr"/>
                      <a:r>
                        <a:rPr lang="en-US" sz="1800" b="0" i="0" u="none" strike="noStrike" dirty="0">
                          <a:solidFill>
                            <a:schemeClr val="tx1"/>
                          </a:solidFill>
                          <a:effectLst/>
                          <a:latin typeface="SVN-Notulen Serif Display XBold" pitchFamily="50" charset="0"/>
                        </a:rPr>
                        <a:t>36 x 26 mm</a:t>
                      </a:r>
                    </a:p>
                  </a:txBody>
                  <a:tcPr marL="5443" marR="5443" marT="5443" marB="0" anchor="ctr"/>
                </a:tc>
                <a:tc>
                  <a:txBody>
                    <a:bodyPr/>
                    <a:lstStyle/>
                    <a:p>
                      <a:pPr algn="ctr" fontAlgn="ctr"/>
                      <a:r>
                        <a:rPr lang="en-US" sz="1800" b="0" i="0" u="none" strike="noStrike" dirty="0">
                          <a:solidFill>
                            <a:schemeClr val="tx1"/>
                          </a:solidFill>
                          <a:effectLst/>
                          <a:latin typeface="SVN-Notulen Serif Display XBold" pitchFamily="50" charset="0"/>
                        </a:rPr>
                        <a:t>22g</a:t>
                      </a:r>
                    </a:p>
                  </a:txBody>
                  <a:tcPr marL="5443" marR="5443" marT="5443" marB="0" anchor="ctr"/>
                </a:tc>
                <a:extLst>
                  <a:ext uri="{0D108BD9-81ED-4DB2-BD59-A6C34878D82A}">
                    <a16:rowId xmlns:a16="http://schemas.microsoft.com/office/drawing/2014/main" val="1696147385"/>
                  </a:ext>
                </a:extLst>
              </a:tr>
            </a:tbl>
          </a:graphicData>
        </a:graphic>
      </p:graphicFrame>
      <p:pic>
        <p:nvPicPr>
          <p:cNvPr id="4" name="Picture 3" descr="DHT22 Kỹ thuật số nhiệt độ độ ẩm cảm biến Module nhà sản xuất và nhà cung  cấp Trung Quốc - bảng giá - Kuongshun điện tử">
            <a:extLst>
              <a:ext uri="{FF2B5EF4-FFF2-40B4-BE49-F238E27FC236}">
                <a16:creationId xmlns:a16="http://schemas.microsoft.com/office/drawing/2014/main" id="{B5234390-DC59-2F42-F6ED-2D077D4E5EF6}"/>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8497"/>
          <a:stretch/>
        </p:blipFill>
        <p:spPr bwMode="auto">
          <a:xfrm>
            <a:off x="6923449" y="2270655"/>
            <a:ext cx="2060873" cy="1885755"/>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3951715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Hình chữ nhật: Góc Tròn 2">
            <a:extLst>
              <a:ext uri="{FF2B5EF4-FFF2-40B4-BE49-F238E27FC236}">
                <a16:creationId xmlns:a16="http://schemas.microsoft.com/office/drawing/2014/main" id="{CDF71335-32B5-984C-589D-08379A7C3857}"/>
              </a:ext>
            </a:extLst>
          </p:cNvPr>
          <p:cNvSpPr/>
          <p:nvPr/>
        </p:nvSpPr>
        <p:spPr>
          <a:xfrm>
            <a:off x="-571500" y="0"/>
            <a:ext cx="5124450" cy="6858000"/>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SVN-Notulen Serif Display XBold" pitchFamily="50" charset="0"/>
            </a:endParaRPr>
          </a:p>
        </p:txBody>
      </p:sp>
      <p:sp>
        <p:nvSpPr>
          <p:cNvPr id="5" name="Hộp Văn bản 4">
            <a:extLst>
              <a:ext uri="{FF2B5EF4-FFF2-40B4-BE49-F238E27FC236}">
                <a16:creationId xmlns:a16="http://schemas.microsoft.com/office/drawing/2014/main" id="{4F021B3D-E979-34CE-A253-192F96E50DEF}"/>
              </a:ext>
            </a:extLst>
          </p:cNvPr>
          <p:cNvSpPr txBox="1"/>
          <p:nvPr/>
        </p:nvSpPr>
        <p:spPr>
          <a:xfrm>
            <a:off x="744140" y="2767279"/>
            <a:ext cx="3540919" cy="1323439"/>
          </a:xfrm>
          <a:prstGeom prst="rect">
            <a:avLst/>
          </a:prstGeom>
          <a:noFill/>
        </p:spPr>
        <p:txBody>
          <a:bodyPr wrap="square">
            <a:spAutoFit/>
          </a:bodyPr>
          <a:lstStyle/>
          <a:p>
            <a:pPr algn="ctr"/>
            <a:r>
              <a:rPr lang="en-US" sz="4000" dirty="0">
                <a:latin typeface="SVN-Notulen Serif Display XBold" pitchFamily="50" charset="0"/>
              </a:rPr>
              <a:t>I. Giới thiệu về </a:t>
            </a:r>
            <a:r>
              <a:rPr lang="en-US" sz="4000" dirty="0" err="1">
                <a:latin typeface="SVN-Notulen Serif Display XBold" pitchFamily="50" charset="0"/>
              </a:rPr>
              <a:t>Cubesat</a:t>
            </a:r>
            <a:endParaRPr lang="en-US" sz="4000" dirty="0">
              <a:latin typeface="SVN-Notulen Serif Display XBold" pitchFamily="50" charset="0"/>
            </a:endParaRPr>
          </a:p>
        </p:txBody>
      </p:sp>
      <p:pic>
        <p:nvPicPr>
          <p:cNvPr id="6" name="Picture 4" descr="CubeSats and SmallSats">
            <a:extLst>
              <a:ext uri="{FF2B5EF4-FFF2-40B4-BE49-F238E27FC236}">
                <a16:creationId xmlns:a16="http://schemas.microsoft.com/office/drawing/2014/main" id="{B8633E80-01C1-7E40-C617-2198505A349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7391"/>
          <a:stretch/>
        </p:blipFill>
        <p:spPr bwMode="auto">
          <a:xfrm>
            <a:off x="5318298" y="515599"/>
            <a:ext cx="5292552" cy="58268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50652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Hộp Văn bản 2">
            <a:extLst>
              <a:ext uri="{FF2B5EF4-FFF2-40B4-BE49-F238E27FC236}">
                <a16:creationId xmlns:a16="http://schemas.microsoft.com/office/drawing/2014/main" id="{C46A7C80-7878-5D94-8E3D-FF1749E126A1}"/>
              </a:ext>
            </a:extLst>
          </p:cNvPr>
          <p:cNvSpPr txBox="1"/>
          <p:nvPr/>
        </p:nvSpPr>
        <p:spPr>
          <a:xfrm>
            <a:off x="247650" y="253484"/>
            <a:ext cx="4069791" cy="523220"/>
          </a:xfrm>
          <a:prstGeom prst="rect">
            <a:avLst/>
          </a:prstGeom>
          <a:ln>
            <a:noFill/>
          </a:ln>
        </p:spPr>
        <p:style>
          <a:lnRef idx="2">
            <a:schemeClr val="dk1"/>
          </a:lnRef>
          <a:fillRef idx="1">
            <a:schemeClr val="lt1"/>
          </a:fillRef>
          <a:effectRef idx="0">
            <a:schemeClr val="dk1"/>
          </a:effectRef>
          <a:fontRef idx="minor">
            <a:schemeClr val="dk1"/>
          </a:fontRef>
        </p:style>
        <p:txBody>
          <a:bodyPr wrap="square">
            <a:spAutoFit/>
          </a:bodyPr>
          <a:lstStyle/>
          <a:p>
            <a:pPr marL="0" lvl="0" indent="0" algn="ctr" rtl="0">
              <a:spcBef>
                <a:spcPts val="0"/>
              </a:spcBef>
              <a:spcAft>
                <a:spcPts val="0"/>
              </a:spcAft>
              <a:buNone/>
            </a:pPr>
            <a:r>
              <a:rPr lang="en-US" sz="2800" dirty="0">
                <a:latin typeface="SVN-Notulen Serif Display XBold" pitchFamily="50" charset="0"/>
              </a:rPr>
              <a:t>01. Tính năng của vệ tinh</a:t>
            </a:r>
            <a:endParaRPr lang="en" sz="2800" dirty="0">
              <a:latin typeface="SVN-Notulen Serif Display XBold" pitchFamily="50" charset="0"/>
            </a:endParaRPr>
          </a:p>
        </p:txBody>
      </p:sp>
      <p:cxnSp>
        <p:nvCxnSpPr>
          <p:cNvPr id="9" name="Google Shape;1970;p90">
            <a:extLst>
              <a:ext uri="{FF2B5EF4-FFF2-40B4-BE49-F238E27FC236}">
                <a16:creationId xmlns:a16="http://schemas.microsoft.com/office/drawing/2014/main" id="{84CF9AD5-88F3-879B-4A11-824FABC04670}"/>
              </a:ext>
            </a:extLst>
          </p:cNvPr>
          <p:cNvCxnSpPr>
            <a:cxnSpLocks/>
          </p:cNvCxnSpPr>
          <p:nvPr/>
        </p:nvCxnSpPr>
        <p:spPr>
          <a:xfrm>
            <a:off x="3886196" y="2270655"/>
            <a:ext cx="431245" cy="0"/>
          </a:xfrm>
          <a:prstGeom prst="straightConnector1">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cxnSp>
      <p:cxnSp>
        <p:nvCxnSpPr>
          <p:cNvPr id="10" name="Google Shape;1971;p90">
            <a:extLst>
              <a:ext uri="{FF2B5EF4-FFF2-40B4-BE49-F238E27FC236}">
                <a16:creationId xmlns:a16="http://schemas.microsoft.com/office/drawing/2014/main" id="{81763F3E-12BF-71EF-6343-0BA2C8E9CF25}"/>
              </a:ext>
            </a:extLst>
          </p:cNvPr>
          <p:cNvCxnSpPr>
            <a:cxnSpLocks/>
          </p:cNvCxnSpPr>
          <p:nvPr/>
        </p:nvCxnSpPr>
        <p:spPr>
          <a:xfrm>
            <a:off x="5920041" y="2270655"/>
            <a:ext cx="431245" cy="0"/>
          </a:xfrm>
          <a:prstGeom prst="straightConnector1">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cxnSp>
      <p:cxnSp>
        <p:nvCxnSpPr>
          <p:cNvPr id="11" name="Google Shape;1972;p90">
            <a:extLst>
              <a:ext uri="{FF2B5EF4-FFF2-40B4-BE49-F238E27FC236}">
                <a16:creationId xmlns:a16="http://schemas.microsoft.com/office/drawing/2014/main" id="{852558B1-0FED-862A-75C2-0116B281A018}"/>
              </a:ext>
            </a:extLst>
          </p:cNvPr>
          <p:cNvCxnSpPr>
            <a:cxnSpLocks/>
          </p:cNvCxnSpPr>
          <p:nvPr/>
        </p:nvCxnSpPr>
        <p:spPr>
          <a:xfrm>
            <a:off x="7953886" y="2270655"/>
            <a:ext cx="431246" cy="0"/>
          </a:xfrm>
          <a:prstGeom prst="straightConnector1">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cxnSp>
      <p:pic>
        <p:nvPicPr>
          <p:cNvPr id="23" name="Hình ảnh 22" descr="Ảnh có chứa biểu tượng, Đồ họa, phim hoạt hình, hình mẫu&#10;&#10;Mô tả được tạo tự động">
            <a:extLst>
              <a:ext uri="{FF2B5EF4-FFF2-40B4-BE49-F238E27FC236}">
                <a16:creationId xmlns:a16="http://schemas.microsoft.com/office/drawing/2014/main" id="{77F1EE5E-C1F1-19D9-F91A-0487A0782E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23575" y="314659"/>
            <a:ext cx="801724" cy="801531"/>
          </a:xfrm>
          <a:prstGeom prst="rect">
            <a:avLst/>
          </a:prstGeom>
        </p:spPr>
      </p:pic>
      <p:pic>
        <p:nvPicPr>
          <p:cNvPr id="24" name="Hình ảnh 23" descr="Ảnh có chứa vòng tròn, Phông chữ, biểu tượng, Đồ họa&#10;&#10;Mô tả được tạo tự động">
            <a:extLst>
              <a:ext uri="{FF2B5EF4-FFF2-40B4-BE49-F238E27FC236}">
                <a16:creationId xmlns:a16="http://schemas.microsoft.com/office/drawing/2014/main" id="{A4206B5D-D2B5-67C3-DC15-C68F654E02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87732" y="260995"/>
            <a:ext cx="801531" cy="801531"/>
          </a:xfrm>
          <a:prstGeom prst="rect">
            <a:avLst/>
          </a:prstGeom>
        </p:spPr>
      </p:pic>
      <p:sp>
        <p:nvSpPr>
          <p:cNvPr id="1939" name="Google Shape;1939;p90"/>
          <p:cNvSpPr txBox="1">
            <a:spLocks/>
          </p:cNvSpPr>
          <p:nvPr/>
        </p:nvSpPr>
        <p:spPr>
          <a:xfrm>
            <a:off x="771532" y="830099"/>
            <a:ext cx="3114664" cy="572700"/>
          </a:xfrm>
          <a:prstGeom prst="rect">
            <a:avLst/>
          </a:prstGeom>
        </p:spPr>
        <p:txBody>
          <a:bodyPr spcFirstLastPara="1" wrap="square" lIns="91425" tIns="91425" rIns="91425" bIns="91425" anchor="ctr" anchorCtr="0">
            <a:noAutofit/>
          </a:bodyPr>
          <a:lst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a:lstStyle>
          <a:p>
            <a:pPr algn="ctr"/>
            <a:r>
              <a:rPr lang="en-US" sz="1800" dirty="0">
                <a:solidFill>
                  <a:schemeClr val="tx1">
                    <a:lumMod val="95000"/>
                    <a:lumOff val="5000"/>
                  </a:schemeClr>
                </a:solidFill>
                <a:latin typeface="SVN-Notulen Serif Display XBold" pitchFamily="50" charset="0"/>
              </a:rPr>
              <a:t>Hệ thống cảm biến </a:t>
            </a:r>
          </a:p>
        </p:txBody>
      </p:sp>
      <p:sp>
        <p:nvSpPr>
          <p:cNvPr id="2" name="Google Shape;2362;p99">
            <a:extLst>
              <a:ext uri="{FF2B5EF4-FFF2-40B4-BE49-F238E27FC236}">
                <a16:creationId xmlns:a16="http://schemas.microsoft.com/office/drawing/2014/main" id="{27F83FE6-9F2B-61D4-F68A-9C2393510765}"/>
              </a:ext>
            </a:extLst>
          </p:cNvPr>
          <p:cNvSpPr txBox="1">
            <a:spLocks/>
          </p:cNvSpPr>
          <p:nvPr/>
        </p:nvSpPr>
        <p:spPr>
          <a:xfrm>
            <a:off x="1782091" y="1651993"/>
            <a:ext cx="3847184" cy="50321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spcFirstLastPara="1" wrap="square" lIns="91425" tIns="91425" rIns="91425" bIns="91425" anchor="ctr" anchorCtr="0">
            <a:noAutofit/>
          </a:bodyPr>
          <a:lst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a:lstStyle>
          <a:p>
            <a:pPr algn="ctr"/>
            <a:r>
              <a:rPr lang="en-US" sz="2000" dirty="0">
                <a:solidFill>
                  <a:schemeClr val="tx1">
                    <a:lumMod val="95000"/>
                    <a:lumOff val="5000"/>
                  </a:schemeClr>
                </a:solidFill>
                <a:latin typeface="SVN-Notulen Serif Display XBold" pitchFamily="50" charset="0"/>
              </a:rPr>
              <a:t>Cảm biến áp suất</a:t>
            </a:r>
          </a:p>
        </p:txBody>
      </p:sp>
      <p:sp>
        <p:nvSpPr>
          <p:cNvPr id="18" name="Google Shape;2372;p99">
            <a:extLst>
              <a:ext uri="{FF2B5EF4-FFF2-40B4-BE49-F238E27FC236}">
                <a16:creationId xmlns:a16="http://schemas.microsoft.com/office/drawing/2014/main" id="{3D894E87-2FDC-F87B-F2AC-51061F17B2AF}"/>
              </a:ext>
            </a:extLst>
          </p:cNvPr>
          <p:cNvSpPr txBox="1">
            <a:spLocks/>
          </p:cNvSpPr>
          <p:nvPr/>
        </p:nvSpPr>
        <p:spPr>
          <a:xfrm>
            <a:off x="5920041" y="1652007"/>
            <a:ext cx="3847184" cy="50321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spcFirstLastPara="1" wrap="square" lIns="91425" tIns="91425" rIns="91425" bIns="91425" anchor="ctr" anchorCtr="0">
            <a:noAutofit/>
          </a:bodyPr>
          <a:lst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a:lstStyle>
          <a:p>
            <a:pPr algn="ctr"/>
            <a:r>
              <a:rPr lang="en-US" sz="2000" dirty="0">
                <a:solidFill>
                  <a:schemeClr val="tx1">
                    <a:lumMod val="95000"/>
                    <a:lumOff val="5000"/>
                  </a:schemeClr>
                </a:solidFill>
                <a:latin typeface="SVN-Notulen Serif Display XBold" pitchFamily="50" charset="0"/>
              </a:rPr>
              <a:t>Cảm biến không khí</a:t>
            </a:r>
          </a:p>
        </p:txBody>
      </p:sp>
      <p:graphicFrame>
        <p:nvGraphicFramePr>
          <p:cNvPr id="16" name="Bảng 15">
            <a:extLst>
              <a:ext uri="{FF2B5EF4-FFF2-40B4-BE49-F238E27FC236}">
                <a16:creationId xmlns:a16="http://schemas.microsoft.com/office/drawing/2014/main" id="{C48096AB-D997-6E5D-FF5F-A58A1B40B9A5}"/>
              </a:ext>
            </a:extLst>
          </p:cNvPr>
          <p:cNvGraphicFramePr>
            <a:graphicFrameLocks noGrp="1"/>
          </p:cNvGraphicFramePr>
          <p:nvPr>
            <p:extLst>
              <p:ext uri="{D42A27DB-BD31-4B8C-83A1-F6EECF244321}">
                <p14:modId xmlns:p14="http://schemas.microsoft.com/office/powerpoint/2010/main" val="928020950"/>
              </p:ext>
            </p:extLst>
          </p:nvPr>
        </p:nvGraphicFramePr>
        <p:xfrm>
          <a:off x="2637892" y="5163318"/>
          <a:ext cx="6564297" cy="986045"/>
        </p:xfrm>
        <a:graphic>
          <a:graphicData uri="http://schemas.openxmlformats.org/drawingml/2006/table">
            <a:tbl>
              <a:tblPr>
                <a:tableStyleId>{D7AC3CCA-C797-4891-BE02-D94E43425B78}</a:tableStyleId>
              </a:tblPr>
              <a:tblGrid>
                <a:gridCol w="3126764">
                  <a:extLst>
                    <a:ext uri="{9D8B030D-6E8A-4147-A177-3AD203B41FA5}">
                      <a16:colId xmlns:a16="http://schemas.microsoft.com/office/drawing/2014/main" val="787760991"/>
                    </a:ext>
                  </a:extLst>
                </a:gridCol>
                <a:gridCol w="692154">
                  <a:extLst>
                    <a:ext uri="{9D8B030D-6E8A-4147-A177-3AD203B41FA5}">
                      <a16:colId xmlns:a16="http://schemas.microsoft.com/office/drawing/2014/main" val="1214362124"/>
                    </a:ext>
                  </a:extLst>
                </a:gridCol>
                <a:gridCol w="1712172">
                  <a:extLst>
                    <a:ext uri="{9D8B030D-6E8A-4147-A177-3AD203B41FA5}">
                      <a16:colId xmlns:a16="http://schemas.microsoft.com/office/drawing/2014/main" val="3414753211"/>
                    </a:ext>
                  </a:extLst>
                </a:gridCol>
                <a:gridCol w="1033207">
                  <a:extLst>
                    <a:ext uri="{9D8B030D-6E8A-4147-A177-3AD203B41FA5}">
                      <a16:colId xmlns:a16="http://schemas.microsoft.com/office/drawing/2014/main" val="3888534318"/>
                    </a:ext>
                  </a:extLst>
                </a:gridCol>
              </a:tblGrid>
              <a:tr h="431962">
                <a:tc>
                  <a:txBody>
                    <a:bodyPr/>
                    <a:lstStyle/>
                    <a:p>
                      <a:pPr algn="ctr" fontAlgn="ctr"/>
                      <a:r>
                        <a:rPr lang="it-IT" sz="1800" b="0" i="0" u="none" strike="noStrike" dirty="0">
                          <a:solidFill>
                            <a:schemeClr val="tx1"/>
                          </a:solidFill>
                          <a:effectLst/>
                          <a:latin typeface="SVN-Notulen Serif Display XBold" pitchFamily="50" charset="0"/>
                        </a:rPr>
                        <a:t>Cảm biến áp suất GY 68 BMP180</a:t>
                      </a:r>
                    </a:p>
                  </a:txBody>
                  <a:tcPr marL="5443" marR="5443" marT="5443" marB="0" anchor="ctr"/>
                </a:tc>
                <a:tc>
                  <a:txBody>
                    <a:bodyPr/>
                    <a:lstStyle/>
                    <a:p>
                      <a:pPr algn="ctr" fontAlgn="ctr"/>
                      <a:r>
                        <a:rPr lang="en-US" sz="1800" b="0" i="0" u="none" strike="noStrike" dirty="0">
                          <a:solidFill>
                            <a:schemeClr val="tx1"/>
                          </a:solidFill>
                          <a:effectLst/>
                          <a:latin typeface="SVN-Notulen Serif Display XBold" pitchFamily="50" charset="0"/>
                        </a:rPr>
                        <a:t>3.3</a:t>
                      </a:r>
                    </a:p>
                  </a:txBody>
                  <a:tcPr marL="5443" marR="5443" marT="5443" marB="0" anchor="ctr"/>
                </a:tc>
                <a:tc>
                  <a:txBody>
                    <a:bodyPr/>
                    <a:lstStyle/>
                    <a:p>
                      <a:pPr algn="ctr" fontAlgn="ctr"/>
                      <a:r>
                        <a:rPr lang="en-US" sz="1800" b="0" i="0" u="none" strike="noStrike" dirty="0">
                          <a:solidFill>
                            <a:schemeClr val="tx1"/>
                          </a:solidFill>
                          <a:effectLst/>
                          <a:latin typeface="SVN-Notulen Serif Display XBold" pitchFamily="50" charset="0"/>
                        </a:rPr>
                        <a:t>21mm x 18mm</a:t>
                      </a:r>
                    </a:p>
                  </a:txBody>
                  <a:tcPr marL="5443" marR="5443" marT="5443" marB="0" anchor="ctr"/>
                </a:tc>
                <a:tc>
                  <a:txBody>
                    <a:bodyPr/>
                    <a:lstStyle/>
                    <a:p>
                      <a:pPr algn="ctr" fontAlgn="ctr"/>
                      <a:r>
                        <a:rPr lang="en-US" sz="1800" b="0" i="0" u="none" strike="noStrike" dirty="0">
                          <a:solidFill>
                            <a:schemeClr val="tx1"/>
                          </a:solidFill>
                          <a:effectLst/>
                          <a:latin typeface="SVN-Notulen Serif Display XBold" pitchFamily="50" charset="0"/>
                        </a:rPr>
                        <a:t>1.18g</a:t>
                      </a:r>
                    </a:p>
                  </a:txBody>
                  <a:tcPr marL="5443" marR="5443" marT="5443" marB="0" anchor="ctr"/>
                </a:tc>
                <a:extLst>
                  <a:ext uri="{0D108BD9-81ED-4DB2-BD59-A6C34878D82A}">
                    <a16:rowId xmlns:a16="http://schemas.microsoft.com/office/drawing/2014/main" val="573629900"/>
                  </a:ext>
                </a:extLst>
              </a:tr>
              <a:tr h="438544">
                <a:tc>
                  <a:txBody>
                    <a:bodyPr/>
                    <a:lstStyle/>
                    <a:p>
                      <a:pPr algn="ctr" fontAlgn="ctr"/>
                      <a:r>
                        <a:rPr lang="vi-VN" sz="1800" b="0" i="0" u="none" strike="noStrike" dirty="0">
                          <a:solidFill>
                            <a:schemeClr val="tx1"/>
                          </a:solidFill>
                          <a:effectLst/>
                          <a:latin typeface="SVN-Notulen Serif Display XBold" pitchFamily="50" charset="0"/>
                        </a:rPr>
                        <a:t>Cảm Biến Chất Lượng Không Khí MQ-135</a:t>
                      </a:r>
                    </a:p>
                  </a:txBody>
                  <a:tcPr marL="5443" marR="5443" marT="5443" marB="0" anchor="ctr"/>
                </a:tc>
                <a:tc>
                  <a:txBody>
                    <a:bodyPr/>
                    <a:lstStyle/>
                    <a:p>
                      <a:pPr algn="ctr" fontAlgn="ctr"/>
                      <a:r>
                        <a:rPr lang="en-US" sz="1800" b="0" i="0" u="none" strike="noStrike" dirty="0">
                          <a:solidFill>
                            <a:schemeClr val="tx1"/>
                          </a:solidFill>
                          <a:effectLst/>
                          <a:latin typeface="SVN-Notulen Serif Display XBold" pitchFamily="50" charset="0"/>
                        </a:rPr>
                        <a:t>5V</a:t>
                      </a:r>
                    </a:p>
                  </a:txBody>
                  <a:tcPr marL="5443" marR="5443" marT="5443" marB="0" anchor="ctr"/>
                </a:tc>
                <a:tc>
                  <a:txBody>
                    <a:bodyPr/>
                    <a:lstStyle/>
                    <a:p>
                      <a:pPr algn="ctr" fontAlgn="ctr"/>
                      <a:r>
                        <a:rPr lang="en-US" sz="1800" b="0" i="0" u="none" strike="noStrike" dirty="0">
                          <a:solidFill>
                            <a:schemeClr val="tx1"/>
                          </a:solidFill>
                          <a:effectLst/>
                          <a:latin typeface="SVN-Notulen Serif Display XBold" pitchFamily="50" charset="0"/>
                        </a:rPr>
                        <a:t>32 x 20 mm</a:t>
                      </a:r>
                    </a:p>
                  </a:txBody>
                  <a:tcPr marL="5443" marR="5443" marT="5443" marB="0" anchor="ctr"/>
                </a:tc>
                <a:tc>
                  <a:txBody>
                    <a:bodyPr/>
                    <a:lstStyle/>
                    <a:p>
                      <a:pPr algn="ctr" fontAlgn="ctr"/>
                      <a:r>
                        <a:rPr lang="en-US" sz="1800" b="0" i="0" u="none" strike="noStrike" dirty="0">
                          <a:solidFill>
                            <a:schemeClr val="tx1"/>
                          </a:solidFill>
                          <a:effectLst/>
                          <a:latin typeface="SVN-Notulen Serif Display XBold" pitchFamily="50" charset="0"/>
                        </a:rPr>
                        <a:t>7</a:t>
                      </a:r>
                    </a:p>
                  </a:txBody>
                  <a:tcPr marL="5443" marR="5443" marT="5443" marB="0" anchor="ctr"/>
                </a:tc>
                <a:extLst>
                  <a:ext uri="{0D108BD9-81ED-4DB2-BD59-A6C34878D82A}">
                    <a16:rowId xmlns:a16="http://schemas.microsoft.com/office/drawing/2014/main" val="1696147385"/>
                  </a:ext>
                </a:extLst>
              </a:tr>
            </a:tbl>
          </a:graphicData>
        </a:graphic>
      </p:graphicFrame>
      <p:pic>
        <p:nvPicPr>
          <p:cNvPr id="4" name="Picture 2" descr="Cảm Biến Áp Suất GY 68 BMP180">
            <a:extLst>
              <a:ext uri="{FF2B5EF4-FFF2-40B4-BE49-F238E27FC236}">
                <a16:creationId xmlns:a16="http://schemas.microsoft.com/office/drawing/2014/main" id="{D3D0B832-0C02-BEAC-E96F-953F201DCA1A}"/>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10000" b="90000" l="8200" r="90000">
                        <a14:foregroundMark x1="41400" y1="37800" x2="67600" y2="46800"/>
                        <a14:foregroundMark x1="67600" y1="46800" x2="72000" y2="66200"/>
                        <a14:foregroundMark x1="72000" y1="66200" x2="52200" y2="66400"/>
                        <a14:foregroundMark x1="52200" y1="66400" x2="32600" y2="53800"/>
                        <a14:foregroundMark x1="32600" y1="53800" x2="44600" y2="37600"/>
                        <a14:foregroundMark x1="44600" y1="37600" x2="46800" y2="36600"/>
                        <a14:foregroundMark x1="46200" y1="45400" x2="68200" y2="39400"/>
                        <a14:foregroundMark x1="68200" y1="39400" x2="58400" y2="59000"/>
                        <a14:foregroundMark x1="58400" y1="59000" x2="52000" y2="45000"/>
                        <a14:foregroundMark x1="57600" y1="45000" x2="71000" y2="59200"/>
                        <a14:foregroundMark x1="71000" y1="59200" x2="51800" y2="51800"/>
                        <a14:foregroundMark x1="51800" y1="51800" x2="59800" y2="46400"/>
                        <a14:foregroundMark x1="56400" y1="42200" x2="60200" y2="45000"/>
                        <a14:foregroundMark x1="10200" y1="60800" x2="40400" y2="75800"/>
                        <a14:foregroundMark x1="40400" y1="75800" x2="20000" y2="78800"/>
                        <a14:foregroundMark x1="20000" y1="78800" x2="8200" y2="61400"/>
                        <a14:foregroundMark x1="8200" y1="61400" x2="11800" y2="60600"/>
                      </a14:backgroundRemoval>
                    </a14:imgEffect>
                  </a14:imgLayer>
                </a14:imgProps>
              </a:ext>
              <a:ext uri="{28A0092B-C50C-407E-A947-70E740481C1C}">
                <a14:useLocalDpi xmlns:a14="http://schemas.microsoft.com/office/drawing/2010/main" val="0"/>
              </a:ext>
            </a:extLst>
          </a:blip>
          <a:srcRect/>
          <a:stretch>
            <a:fillRect/>
          </a:stretch>
        </p:blipFill>
        <p:spPr bwMode="auto">
          <a:xfrm>
            <a:off x="2326865" y="2024629"/>
            <a:ext cx="2365755" cy="236575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Cảm biến khí gas MQ-135 Gas Sensor">
            <a:extLst>
              <a:ext uri="{FF2B5EF4-FFF2-40B4-BE49-F238E27FC236}">
                <a16:creationId xmlns:a16="http://schemas.microsoft.com/office/drawing/2014/main" id="{3DD81CFE-5620-DE98-AA1D-D6DDBF154585}"/>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6400791" y="2270655"/>
            <a:ext cx="3106189" cy="23296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24250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Hộp Văn bản 2">
            <a:extLst>
              <a:ext uri="{FF2B5EF4-FFF2-40B4-BE49-F238E27FC236}">
                <a16:creationId xmlns:a16="http://schemas.microsoft.com/office/drawing/2014/main" id="{C46A7C80-7878-5D94-8E3D-FF1749E126A1}"/>
              </a:ext>
            </a:extLst>
          </p:cNvPr>
          <p:cNvSpPr txBox="1"/>
          <p:nvPr/>
        </p:nvSpPr>
        <p:spPr>
          <a:xfrm>
            <a:off x="247650" y="253484"/>
            <a:ext cx="4069791" cy="523220"/>
          </a:xfrm>
          <a:prstGeom prst="rect">
            <a:avLst/>
          </a:prstGeom>
          <a:ln>
            <a:noFill/>
          </a:ln>
        </p:spPr>
        <p:style>
          <a:lnRef idx="2">
            <a:schemeClr val="dk1"/>
          </a:lnRef>
          <a:fillRef idx="1">
            <a:schemeClr val="lt1"/>
          </a:fillRef>
          <a:effectRef idx="0">
            <a:schemeClr val="dk1"/>
          </a:effectRef>
          <a:fontRef idx="minor">
            <a:schemeClr val="dk1"/>
          </a:fontRef>
        </p:style>
        <p:txBody>
          <a:bodyPr wrap="square">
            <a:spAutoFit/>
          </a:bodyPr>
          <a:lstStyle/>
          <a:p>
            <a:pPr marL="0" lvl="0" indent="0" algn="ctr" rtl="0">
              <a:spcBef>
                <a:spcPts val="0"/>
              </a:spcBef>
              <a:spcAft>
                <a:spcPts val="0"/>
              </a:spcAft>
              <a:buNone/>
            </a:pPr>
            <a:r>
              <a:rPr lang="en-US" sz="2800" dirty="0">
                <a:latin typeface="SVN-Notulen Serif Display XBold" pitchFamily="50" charset="0"/>
              </a:rPr>
              <a:t>01. Tính năng của vệ tinh</a:t>
            </a:r>
            <a:endParaRPr lang="en" sz="2800" dirty="0">
              <a:latin typeface="SVN-Notulen Serif Display XBold" pitchFamily="50" charset="0"/>
            </a:endParaRPr>
          </a:p>
        </p:txBody>
      </p:sp>
      <p:cxnSp>
        <p:nvCxnSpPr>
          <p:cNvPr id="9" name="Google Shape;1970;p90">
            <a:extLst>
              <a:ext uri="{FF2B5EF4-FFF2-40B4-BE49-F238E27FC236}">
                <a16:creationId xmlns:a16="http://schemas.microsoft.com/office/drawing/2014/main" id="{84CF9AD5-88F3-879B-4A11-824FABC04670}"/>
              </a:ext>
            </a:extLst>
          </p:cNvPr>
          <p:cNvCxnSpPr>
            <a:cxnSpLocks/>
          </p:cNvCxnSpPr>
          <p:nvPr/>
        </p:nvCxnSpPr>
        <p:spPr>
          <a:xfrm>
            <a:off x="3886196" y="2270655"/>
            <a:ext cx="431245" cy="0"/>
          </a:xfrm>
          <a:prstGeom prst="straightConnector1">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cxnSp>
      <p:cxnSp>
        <p:nvCxnSpPr>
          <p:cNvPr id="10" name="Google Shape;1971;p90">
            <a:extLst>
              <a:ext uri="{FF2B5EF4-FFF2-40B4-BE49-F238E27FC236}">
                <a16:creationId xmlns:a16="http://schemas.microsoft.com/office/drawing/2014/main" id="{81763F3E-12BF-71EF-6343-0BA2C8E9CF25}"/>
              </a:ext>
            </a:extLst>
          </p:cNvPr>
          <p:cNvCxnSpPr>
            <a:cxnSpLocks/>
          </p:cNvCxnSpPr>
          <p:nvPr/>
        </p:nvCxnSpPr>
        <p:spPr>
          <a:xfrm>
            <a:off x="5920041" y="2270655"/>
            <a:ext cx="431245" cy="0"/>
          </a:xfrm>
          <a:prstGeom prst="straightConnector1">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cxnSp>
      <p:cxnSp>
        <p:nvCxnSpPr>
          <p:cNvPr id="11" name="Google Shape;1972;p90">
            <a:extLst>
              <a:ext uri="{FF2B5EF4-FFF2-40B4-BE49-F238E27FC236}">
                <a16:creationId xmlns:a16="http://schemas.microsoft.com/office/drawing/2014/main" id="{852558B1-0FED-862A-75C2-0116B281A018}"/>
              </a:ext>
            </a:extLst>
          </p:cNvPr>
          <p:cNvCxnSpPr>
            <a:cxnSpLocks/>
          </p:cNvCxnSpPr>
          <p:nvPr/>
        </p:nvCxnSpPr>
        <p:spPr>
          <a:xfrm>
            <a:off x="7953886" y="2270655"/>
            <a:ext cx="431246" cy="0"/>
          </a:xfrm>
          <a:prstGeom prst="straightConnector1">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cxnSp>
      <p:pic>
        <p:nvPicPr>
          <p:cNvPr id="23" name="Hình ảnh 22" descr="Ảnh có chứa biểu tượng, Đồ họa, phim hoạt hình, hình mẫu&#10;&#10;Mô tả được tạo tự động">
            <a:extLst>
              <a:ext uri="{FF2B5EF4-FFF2-40B4-BE49-F238E27FC236}">
                <a16:creationId xmlns:a16="http://schemas.microsoft.com/office/drawing/2014/main" id="{77F1EE5E-C1F1-19D9-F91A-0487A0782E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23575" y="314659"/>
            <a:ext cx="801724" cy="801531"/>
          </a:xfrm>
          <a:prstGeom prst="rect">
            <a:avLst/>
          </a:prstGeom>
        </p:spPr>
      </p:pic>
      <p:pic>
        <p:nvPicPr>
          <p:cNvPr id="24" name="Hình ảnh 23" descr="Ảnh có chứa vòng tròn, Phông chữ, biểu tượng, Đồ họa&#10;&#10;Mô tả được tạo tự động">
            <a:extLst>
              <a:ext uri="{FF2B5EF4-FFF2-40B4-BE49-F238E27FC236}">
                <a16:creationId xmlns:a16="http://schemas.microsoft.com/office/drawing/2014/main" id="{A4206B5D-D2B5-67C3-DC15-C68F654E02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87732" y="260995"/>
            <a:ext cx="801531" cy="801531"/>
          </a:xfrm>
          <a:prstGeom prst="rect">
            <a:avLst/>
          </a:prstGeom>
        </p:spPr>
      </p:pic>
      <p:sp>
        <p:nvSpPr>
          <p:cNvPr id="1939" name="Google Shape;1939;p90"/>
          <p:cNvSpPr txBox="1">
            <a:spLocks/>
          </p:cNvSpPr>
          <p:nvPr/>
        </p:nvSpPr>
        <p:spPr>
          <a:xfrm>
            <a:off x="771532" y="830099"/>
            <a:ext cx="3114664" cy="572700"/>
          </a:xfrm>
          <a:prstGeom prst="rect">
            <a:avLst/>
          </a:prstGeom>
        </p:spPr>
        <p:txBody>
          <a:bodyPr spcFirstLastPara="1" wrap="square" lIns="91425" tIns="91425" rIns="91425" bIns="91425" anchor="ctr" anchorCtr="0">
            <a:noAutofit/>
          </a:bodyPr>
          <a:lst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a:lstStyle>
          <a:p>
            <a:pPr algn="ctr"/>
            <a:r>
              <a:rPr lang="en-US" sz="1800" dirty="0">
                <a:solidFill>
                  <a:schemeClr val="tx1">
                    <a:lumMod val="95000"/>
                    <a:lumOff val="5000"/>
                  </a:schemeClr>
                </a:solidFill>
                <a:latin typeface="SVN-Notulen Serif Display XBold" pitchFamily="50" charset="0"/>
              </a:rPr>
              <a:t>Hệ thống cảm biến </a:t>
            </a:r>
          </a:p>
        </p:txBody>
      </p:sp>
      <p:sp>
        <p:nvSpPr>
          <p:cNvPr id="2" name="Google Shape;2362;p99">
            <a:extLst>
              <a:ext uri="{FF2B5EF4-FFF2-40B4-BE49-F238E27FC236}">
                <a16:creationId xmlns:a16="http://schemas.microsoft.com/office/drawing/2014/main" id="{27F83FE6-9F2B-61D4-F68A-9C2393510765}"/>
              </a:ext>
            </a:extLst>
          </p:cNvPr>
          <p:cNvSpPr txBox="1">
            <a:spLocks/>
          </p:cNvSpPr>
          <p:nvPr/>
        </p:nvSpPr>
        <p:spPr>
          <a:xfrm>
            <a:off x="1782091" y="1651993"/>
            <a:ext cx="3847184" cy="50321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spcFirstLastPara="1" wrap="square" lIns="91425" tIns="91425" rIns="91425" bIns="91425" anchor="ctr" anchorCtr="0">
            <a:noAutofit/>
          </a:bodyPr>
          <a:lst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a:lstStyle>
          <a:p>
            <a:pPr algn="ctr"/>
            <a:r>
              <a:rPr lang="en-US" sz="2000" dirty="0">
                <a:solidFill>
                  <a:schemeClr val="tx1">
                    <a:lumMod val="95000"/>
                    <a:lumOff val="5000"/>
                  </a:schemeClr>
                </a:solidFill>
                <a:latin typeface="SVN-Notulen Serif Display XBold" pitchFamily="50" charset="0"/>
              </a:rPr>
              <a:t>Module thu phát </a:t>
            </a:r>
          </a:p>
        </p:txBody>
      </p:sp>
      <p:sp>
        <p:nvSpPr>
          <p:cNvPr id="18" name="Google Shape;2372;p99">
            <a:extLst>
              <a:ext uri="{FF2B5EF4-FFF2-40B4-BE49-F238E27FC236}">
                <a16:creationId xmlns:a16="http://schemas.microsoft.com/office/drawing/2014/main" id="{3D894E87-2FDC-F87B-F2AC-51061F17B2AF}"/>
              </a:ext>
            </a:extLst>
          </p:cNvPr>
          <p:cNvSpPr txBox="1">
            <a:spLocks/>
          </p:cNvSpPr>
          <p:nvPr/>
        </p:nvSpPr>
        <p:spPr>
          <a:xfrm>
            <a:off x="5920041" y="1652007"/>
            <a:ext cx="3847184" cy="50321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spcFirstLastPara="1" wrap="square" lIns="91425" tIns="91425" rIns="91425" bIns="91425" anchor="ctr" anchorCtr="0">
            <a:noAutofit/>
          </a:bodyPr>
          <a:lst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a:lstStyle>
          <a:p>
            <a:pPr algn="ctr"/>
            <a:r>
              <a:rPr lang="en-US" sz="2000" dirty="0">
                <a:solidFill>
                  <a:schemeClr val="tx1">
                    <a:lumMod val="95000"/>
                    <a:lumOff val="5000"/>
                  </a:schemeClr>
                </a:solidFill>
                <a:latin typeface="SVN-Notulen Serif Display XBold" pitchFamily="50" charset="0"/>
              </a:rPr>
              <a:t>Cảm biến gia tốc góc </a:t>
            </a:r>
          </a:p>
        </p:txBody>
      </p:sp>
      <p:graphicFrame>
        <p:nvGraphicFramePr>
          <p:cNvPr id="16" name="Bảng 15">
            <a:extLst>
              <a:ext uri="{FF2B5EF4-FFF2-40B4-BE49-F238E27FC236}">
                <a16:creationId xmlns:a16="http://schemas.microsoft.com/office/drawing/2014/main" id="{C48096AB-D997-6E5D-FF5F-A58A1B40B9A5}"/>
              </a:ext>
            </a:extLst>
          </p:cNvPr>
          <p:cNvGraphicFramePr>
            <a:graphicFrameLocks noGrp="1"/>
          </p:cNvGraphicFramePr>
          <p:nvPr>
            <p:extLst>
              <p:ext uri="{D42A27DB-BD31-4B8C-83A1-F6EECF244321}">
                <p14:modId xmlns:p14="http://schemas.microsoft.com/office/powerpoint/2010/main" val="874498722"/>
              </p:ext>
            </p:extLst>
          </p:nvPr>
        </p:nvGraphicFramePr>
        <p:xfrm>
          <a:off x="2275689" y="4919735"/>
          <a:ext cx="7640621" cy="1108166"/>
        </p:xfrm>
        <a:graphic>
          <a:graphicData uri="http://schemas.openxmlformats.org/drawingml/2006/table">
            <a:tbl>
              <a:tblPr>
                <a:tableStyleId>{D7AC3CCA-C797-4891-BE02-D94E43425B78}</a:tableStyleId>
              </a:tblPr>
              <a:tblGrid>
                <a:gridCol w="3639449">
                  <a:extLst>
                    <a:ext uri="{9D8B030D-6E8A-4147-A177-3AD203B41FA5}">
                      <a16:colId xmlns:a16="http://schemas.microsoft.com/office/drawing/2014/main" val="787760991"/>
                    </a:ext>
                  </a:extLst>
                </a:gridCol>
                <a:gridCol w="805643">
                  <a:extLst>
                    <a:ext uri="{9D8B030D-6E8A-4147-A177-3AD203B41FA5}">
                      <a16:colId xmlns:a16="http://schemas.microsoft.com/office/drawing/2014/main" val="1214362124"/>
                    </a:ext>
                  </a:extLst>
                </a:gridCol>
                <a:gridCol w="1992909">
                  <a:extLst>
                    <a:ext uri="{9D8B030D-6E8A-4147-A177-3AD203B41FA5}">
                      <a16:colId xmlns:a16="http://schemas.microsoft.com/office/drawing/2014/main" val="3414753211"/>
                    </a:ext>
                  </a:extLst>
                </a:gridCol>
                <a:gridCol w="1202620">
                  <a:extLst>
                    <a:ext uri="{9D8B030D-6E8A-4147-A177-3AD203B41FA5}">
                      <a16:colId xmlns:a16="http://schemas.microsoft.com/office/drawing/2014/main" val="3888534318"/>
                    </a:ext>
                  </a:extLst>
                </a:gridCol>
              </a:tblGrid>
              <a:tr h="438544">
                <a:tc>
                  <a:txBody>
                    <a:bodyPr/>
                    <a:lstStyle/>
                    <a:p>
                      <a:pPr algn="ctr" fontAlgn="ctr"/>
                      <a:r>
                        <a:rPr lang="fr-FR" sz="1800" u="none" strike="noStrike" dirty="0">
                          <a:effectLst/>
                          <a:latin typeface="SVN-Notulen Serif Display XBold" pitchFamily="50" charset="0"/>
                        </a:rPr>
                        <a:t>Module thu phát RF Lora SX1278 433MHZ E32-433T-20D</a:t>
                      </a:r>
                    </a:p>
                  </a:txBody>
                  <a:tcPr marL="5443" marR="5443" marT="5443" marB="0" anchor="ctr"/>
                </a:tc>
                <a:tc>
                  <a:txBody>
                    <a:bodyPr/>
                    <a:lstStyle/>
                    <a:p>
                      <a:pPr algn="ctr" fontAlgn="ctr"/>
                      <a:r>
                        <a:rPr lang="en-US" sz="1800" u="none" strike="noStrike">
                          <a:effectLst/>
                          <a:latin typeface="SVN-Notulen Serif Display XBold" pitchFamily="50" charset="0"/>
                        </a:rPr>
                        <a:t>5v</a:t>
                      </a:r>
                      <a:endParaRPr lang="en-US" sz="1800" b="0" i="0" u="none" strike="noStrike">
                        <a:solidFill>
                          <a:srgbClr val="000000"/>
                        </a:solidFill>
                        <a:effectLst/>
                        <a:latin typeface="SVN-Notulen Serif Display XBold" pitchFamily="50" charset="0"/>
                      </a:endParaRPr>
                    </a:p>
                  </a:txBody>
                  <a:tcPr marL="5443" marR="5443" marT="5443" marB="0" anchor="ctr"/>
                </a:tc>
                <a:tc>
                  <a:txBody>
                    <a:bodyPr/>
                    <a:lstStyle/>
                    <a:p>
                      <a:pPr algn="ctr" fontAlgn="ctr"/>
                      <a:r>
                        <a:rPr lang="en-US" sz="1800" u="none" strike="noStrike">
                          <a:effectLst/>
                          <a:latin typeface="SVN-Notulen Serif Display XBold" pitchFamily="50" charset="0"/>
                        </a:rPr>
                        <a:t>21x36mm</a:t>
                      </a:r>
                      <a:endParaRPr lang="en-US" sz="1800" b="0" i="0" u="none" strike="noStrike">
                        <a:solidFill>
                          <a:srgbClr val="000000"/>
                        </a:solidFill>
                        <a:effectLst/>
                        <a:latin typeface="SVN-Notulen Serif Display XBold" pitchFamily="50" charset="0"/>
                      </a:endParaRPr>
                    </a:p>
                  </a:txBody>
                  <a:tcPr marL="5443" marR="5443" marT="5443" marB="0" anchor="ctr"/>
                </a:tc>
                <a:tc>
                  <a:txBody>
                    <a:bodyPr/>
                    <a:lstStyle/>
                    <a:p>
                      <a:pPr algn="ctr" fontAlgn="ctr"/>
                      <a:r>
                        <a:rPr lang="en-US" sz="1800" u="none" strike="noStrike">
                          <a:effectLst/>
                          <a:latin typeface="SVN-Notulen Serif Display XBold" pitchFamily="50" charset="0"/>
                        </a:rPr>
                        <a:t>12g</a:t>
                      </a:r>
                      <a:endParaRPr lang="en-US" sz="1800" b="0" i="0" u="none" strike="noStrike">
                        <a:solidFill>
                          <a:srgbClr val="000000"/>
                        </a:solidFill>
                        <a:effectLst/>
                        <a:latin typeface="SVN-Notulen Serif Display XBold" pitchFamily="50" charset="0"/>
                      </a:endParaRPr>
                    </a:p>
                  </a:txBody>
                  <a:tcPr marL="5443" marR="5443" marT="5443" marB="0" anchor="ctr"/>
                </a:tc>
                <a:extLst>
                  <a:ext uri="{0D108BD9-81ED-4DB2-BD59-A6C34878D82A}">
                    <a16:rowId xmlns:a16="http://schemas.microsoft.com/office/drawing/2014/main" val="573629900"/>
                  </a:ext>
                </a:extLst>
              </a:tr>
              <a:tr h="438544">
                <a:tc>
                  <a:txBody>
                    <a:bodyPr/>
                    <a:lstStyle/>
                    <a:p>
                      <a:pPr algn="ctr" fontAlgn="ctr"/>
                      <a:r>
                        <a:rPr lang="en-US" sz="1800" u="none" strike="noStrike">
                          <a:effectLst/>
                          <a:latin typeface="SVN-Notulen Serif Display XBold" pitchFamily="50" charset="0"/>
                        </a:rPr>
                        <a:t>Module cảm biến góc gia tốc 6 trục MPU6050</a:t>
                      </a:r>
                      <a:endParaRPr lang="en-US" sz="1800" b="0" i="0" u="none" strike="noStrike">
                        <a:solidFill>
                          <a:srgbClr val="000000"/>
                        </a:solidFill>
                        <a:effectLst/>
                        <a:latin typeface="SVN-Notulen Serif Display XBold" pitchFamily="50" charset="0"/>
                      </a:endParaRPr>
                    </a:p>
                  </a:txBody>
                  <a:tcPr marL="5443" marR="5443" marT="5443" marB="0" anchor="ctr"/>
                </a:tc>
                <a:tc>
                  <a:txBody>
                    <a:bodyPr/>
                    <a:lstStyle/>
                    <a:p>
                      <a:pPr algn="ctr" fontAlgn="ctr"/>
                      <a:r>
                        <a:rPr lang="en-US" sz="1800" u="none" strike="noStrike" dirty="0">
                          <a:effectLst/>
                          <a:latin typeface="SVN-Notulen Serif Display XBold" pitchFamily="50" charset="0"/>
                        </a:rPr>
                        <a:t>5v</a:t>
                      </a:r>
                      <a:endParaRPr lang="en-US" sz="1800" b="0" i="0" u="none" strike="noStrike" dirty="0">
                        <a:solidFill>
                          <a:srgbClr val="000000"/>
                        </a:solidFill>
                        <a:effectLst/>
                        <a:latin typeface="SVN-Notulen Serif Display XBold" pitchFamily="50" charset="0"/>
                      </a:endParaRPr>
                    </a:p>
                  </a:txBody>
                  <a:tcPr marL="5443" marR="5443" marT="5443" marB="0" anchor="ctr"/>
                </a:tc>
                <a:tc>
                  <a:txBody>
                    <a:bodyPr/>
                    <a:lstStyle/>
                    <a:p>
                      <a:pPr algn="ctr" fontAlgn="ctr"/>
                      <a:r>
                        <a:rPr lang="en-US" sz="1800" u="none" strike="noStrike" dirty="0">
                          <a:effectLst/>
                          <a:latin typeface="SVN-Notulen Serif Display XBold" pitchFamily="50" charset="0"/>
                        </a:rPr>
                        <a:t>4x4x0.9mm</a:t>
                      </a:r>
                      <a:endParaRPr lang="en-US" sz="1800" b="0" i="0" u="none" strike="noStrike" dirty="0">
                        <a:solidFill>
                          <a:srgbClr val="000000"/>
                        </a:solidFill>
                        <a:effectLst/>
                        <a:latin typeface="SVN-Notulen Serif Display XBold" pitchFamily="50" charset="0"/>
                      </a:endParaRPr>
                    </a:p>
                  </a:txBody>
                  <a:tcPr marL="5443" marR="5443" marT="5443" marB="0" anchor="ctr"/>
                </a:tc>
                <a:tc>
                  <a:txBody>
                    <a:bodyPr/>
                    <a:lstStyle/>
                    <a:p>
                      <a:pPr algn="ctr" fontAlgn="ctr"/>
                      <a:r>
                        <a:rPr lang="en-US" sz="1800" u="none" strike="noStrike" dirty="0">
                          <a:effectLst/>
                          <a:latin typeface="SVN-Notulen Serif Display XBold" pitchFamily="50" charset="0"/>
                        </a:rPr>
                        <a:t>4g</a:t>
                      </a:r>
                      <a:endParaRPr lang="en-US" sz="1800" b="0" i="0" u="none" strike="noStrike" dirty="0">
                        <a:solidFill>
                          <a:srgbClr val="000000"/>
                        </a:solidFill>
                        <a:effectLst/>
                        <a:latin typeface="SVN-Notulen Serif Display XBold" pitchFamily="50" charset="0"/>
                      </a:endParaRPr>
                    </a:p>
                  </a:txBody>
                  <a:tcPr marL="5443" marR="5443" marT="5443" marB="0" anchor="ctr"/>
                </a:tc>
                <a:extLst>
                  <a:ext uri="{0D108BD9-81ED-4DB2-BD59-A6C34878D82A}">
                    <a16:rowId xmlns:a16="http://schemas.microsoft.com/office/drawing/2014/main" val="1696147385"/>
                  </a:ext>
                </a:extLst>
              </a:tr>
            </a:tbl>
          </a:graphicData>
        </a:graphic>
      </p:graphicFrame>
      <p:pic>
        <p:nvPicPr>
          <p:cNvPr id="6" name="Picture 2" descr="LoRa E32 / AS32 SX1278 433 MHz AiThinker Wireless Transceiver - TTL">
            <a:extLst>
              <a:ext uri="{FF2B5EF4-FFF2-40B4-BE49-F238E27FC236}">
                <a16:creationId xmlns:a16="http://schemas.microsoft.com/office/drawing/2014/main" id="{AF075F05-3CBB-3369-7D3B-846A37899A7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9115"/>
          <a:stretch/>
        </p:blipFill>
        <p:spPr bwMode="auto">
          <a:xfrm>
            <a:off x="2512095" y="2290083"/>
            <a:ext cx="3015572" cy="213758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5" descr="6-Axis Accelerometer Gyroscope MPU6050 - GY521 - Mikroelectron ...">
            <a:extLst>
              <a:ext uri="{FF2B5EF4-FFF2-40B4-BE49-F238E27FC236}">
                <a16:creationId xmlns:a16="http://schemas.microsoft.com/office/drawing/2014/main" id="{F2937E18-3E90-368F-6205-90EDA376AB4D}"/>
              </a:ext>
            </a:extLst>
          </p:cNvPr>
          <p:cNvPicPr>
            <a:picLocks noChangeAspect="1"/>
          </p:cNvPicPr>
          <p:nvPr/>
        </p:nvPicPr>
        <p:blipFill>
          <a:blip r:embed="rId5"/>
          <a:stretch>
            <a:fillRect/>
          </a:stretch>
        </p:blipFill>
        <p:spPr>
          <a:xfrm>
            <a:off x="7002522" y="2290083"/>
            <a:ext cx="2310618" cy="2297262"/>
          </a:xfrm>
          <a:prstGeom prst="rect">
            <a:avLst/>
          </a:prstGeom>
        </p:spPr>
      </p:pic>
    </p:spTree>
    <p:extLst>
      <p:ext uri="{BB962C8B-B14F-4D97-AF65-F5344CB8AC3E}">
        <p14:creationId xmlns:p14="http://schemas.microsoft.com/office/powerpoint/2010/main" val="7271395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Hộp Văn bản 2">
            <a:extLst>
              <a:ext uri="{FF2B5EF4-FFF2-40B4-BE49-F238E27FC236}">
                <a16:creationId xmlns:a16="http://schemas.microsoft.com/office/drawing/2014/main" id="{C46A7C80-7878-5D94-8E3D-FF1749E126A1}"/>
              </a:ext>
            </a:extLst>
          </p:cNvPr>
          <p:cNvSpPr txBox="1"/>
          <p:nvPr/>
        </p:nvSpPr>
        <p:spPr>
          <a:xfrm>
            <a:off x="247650" y="253484"/>
            <a:ext cx="4069791" cy="523220"/>
          </a:xfrm>
          <a:prstGeom prst="rect">
            <a:avLst/>
          </a:prstGeom>
          <a:ln>
            <a:noFill/>
          </a:ln>
        </p:spPr>
        <p:style>
          <a:lnRef idx="2">
            <a:schemeClr val="dk1"/>
          </a:lnRef>
          <a:fillRef idx="1">
            <a:schemeClr val="lt1"/>
          </a:fillRef>
          <a:effectRef idx="0">
            <a:schemeClr val="dk1"/>
          </a:effectRef>
          <a:fontRef idx="minor">
            <a:schemeClr val="dk1"/>
          </a:fontRef>
        </p:style>
        <p:txBody>
          <a:bodyPr wrap="square">
            <a:spAutoFit/>
          </a:bodyPr>
          <a:lstStyle/>
          <a:p>
            <a:pPr marL="0" lvl="0" indent="0" algn="ctr" rtl="0">
              <a:spcBef>
                <a:spcPts val="0"/>
              </a:spcBef>
              <a:spcAft>
                <a:spcPts val="0"/>
              </a:spcAft>
              <a:buNone/>
            </a:pPr>
            <a:r>
              <a:rPr lang="en-US" sz="2800" dirty="0">
                <a:latin typeface="SVN-Notulen Serif Display XBold" pitchFamily="50" charset="0"/>
              </a:rPr>
              <a:t>01. Tính năng của vệ tinh</a:t>
            </a:r>
            <a:endParaRPr lang="en" sz="2800" dirty="0">
              <a:latin typeface="SVN-Notulen Serif Display XBold" pitchFamily="50" charset="0"/>
            </a:endParaRPr>
          </a:p>
        </p:txBody>
      </p:sp>
      <p:cxnSp>
        <p:nvCxnSpPr>
          <p:cNvPr id="9" name="Google Shape;1970;p90">
            <a:extLst>
              <a:ext uri="{FF2B5EF4-FFF2-40B4-BE49-F238E27FC236}">
                <a16:creationId xmlns:a16="http://schemas.microsoft.com/office/drawing/2014/main" id="{84CF9AD5-88F3-879B-4A11-824FABC04670}"/>
              </a:ext>
            </a:extLst>
          </p:cNvPr>
          <p:cNvCxnSpPr>
            <a:cxnSpLocks/>
          </p:cNvCxnSpPr>
          <p:nvPr/>
        </p:nvCxnSpPr>
        <p:spPr>
          <a:xfrm>
            <a:off x="3886196" y="2270655"/>
            <a:ext cx="431245" cy="0"/>
          </a:xfrm>
          <a:prstGeom prst="straightConnector1">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cxnSp>
      <p:cxnSp>
        <p:nvCxnSpPr>
          <p:cNvPr id="10" name="Google Shape;1971;p90">
            <a:extLst>
              <a:ext uri="{FF2B5EF4-FFF2-40B4-BE49-F238E27FC236}">
                <a16:creationId xmlns:a16="http://schemas.microsoft.com/office/drawing/2014/main" id="{81763F3E-12BF-71EF-6343-0BA2C8E9CF25}"/>
              </a:ext>
            </a:extLst>
          </p:cNvPr>
          <p:cNvCxnSpPr>
            <a:cxnSpLocks/>
          </p:cNvCxnSpPr>
          <p:nvPr/>
        </p:nvCxnSpPr>
        <p:spPr>
          <a:xfrm>
            <a:off x="5920041" y="2270655"/>
            <a:ext cx="431245" cy="0"/>
          </a:xfrm>
          <a:prstGeom prst="straightConnector1">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cxnSp>
      <p:cxnSp>
        <p:nvCxnSpPr>
          <p:cNvPr id="11" name="Google Shape;1972;p90">
            <a:extLst>
              <a:ext uri="{FF2B5EF4-FFF2-40B4-BE49-F238E27FC236}">
                <a16:creationId xmlns:a16="http://schemas.microsoft.com/office/drawing/2014/main" id="{852558B1-0FED-862A-75C2-0116B281A018}"/>
              </a:ext>
            </a:extLst>
          </p:cNvPr>
          <p:cNvCxnSpPr>
            <a:cxnSpLocks/>
          </p:cNvCxnSpPr>
          <p:nvPr/>
        </p:nvCxnSpPr>
        <p:spPr>
          <a:xfrm>
            <a:off x="7953886" y="2270655"/>
            <a:ext cx="431246" cy="0"/>
          </a:xfrm>
          <a:prstGeom prst="straightConnector1">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cxnSp>
      <p:pic>
        <p:nvPicPr>
          <p:cNvPr id="23" name="Hình ảnh 22" descr="Ảnh có chứa biểu tượng, Đồ họa, phim hoạt hình, hình mẫu&#10;&#10;Mô tả được tạo tự động">
            <a:extLst>
              <a:ext uri="{FF2B5EF4-FFF2-40B4-BE49-F238E27FC236}">
                <a16:creationId xmlns:a16="http://schemas.microsoft.com/office/drawing/2014/main" id="{77F1EE5E-C1F1-19D9-F91A-0487A0782E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23575" y="314659"/>
            <a:ext cx="801724" cy="801531"/>
          </a:xfrm>
          <a:prstGeom prst="rect">
            <a:avLst/>
          </a:prstGeom>
        </p:spPr>
      </p:pic>
      <p:pic>
        <p:nvPicPr>
          <p:cNvPr id="24" name="Hình ảnh 23" descr="Ảnh có chứa vòng tròn, Phông chữ, biểu tượng, Đồ họa&#10;&#10;Mô tả được tạo tự động">
            <a:extLst>
              <a:ext uri="{FF2B5EF4-FFF2-40B4-BE49-F238E27FC236}">
                <a16:creationId xmlns:a16="http://schemas.microsoft.com/office/drawing/2014/main" id="{A4206B5D-D2B5-67C3-DC15-C68F654E02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87732" y="260995"/>
            <a:ext cx="801531" cy="801531"/>
          </a:xfrm>
          <a:prstGeom prst="rect">
            <a:avLst/>
          </a:prstGeom>
        </p:spPr>
      </p:pic>
      <p:sp>
        <p:nvSpPr>
          <p:cNvPr id="1939" name="Google Shape;1939;p90"/>
          <p:cNvSpPr txBox="1">
            <a:spLocks/>
          </p:cNvSpPr>
          <p:nvPr/>
        </p:nvSpPr>
        <p:spPr>
          <a:xfrm>
            <a:off x="771531" y="830099"/>
            <a:ext cx="3545909" cy="572700"/>
          </a:xfrm>
          <a:prstGeom prst="rect">
            <a:avLst/>
          </a:prstGeom>
        </p:spPr>
        <p:txBody>
          <a:bodyPr spcFirstLastPara="1" wrap="square" lIns="91425" tIns="91425" rIns="91425" bIns="91425" anchor="ctr" anchorCtr="0">
            <a:noAutofit/>
          </a:bodyPr>
          <a:lst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a:lstStyle>
          <a:p>
            <a:pPr algn="ctr"/>
            <a:r>
              <a:rPr lang="vi-VN" sz="1800" dirty="0">
                <a:solidFill>
                  <a:schemeClr val="tx1">
                    <a:lumMod val="95000"/>
                    <a:lumOff val="5000"/>
                  </a:schemeClr>
                </a:solidFill>
                <a:latin typeface="SVN-Notulen Serif Display XBold" pitchFamily="50" charset="0"/>
              </a:rPr>
              <a:t>Sơ đồ nối dây cảm biến trên vệ tinh</a:t>
            </a:r>
            <a:endParaRPr lang="en-US" sz="1800" dirty="0">
              <a:solidFill>
                <a:schemeClr val="tx1">
                  <a:lumMod val="95000"/>
                  <a:lumOff val="5000"/>
                </a:schemeClr>
              </a:solidFill>
              <a:latin typeface="SVN-Notulen Serif Display XBold" pitchFamily="50" charset="0"/>
            </a:endParaRPr>
          </a:p>
        </p:txBody>
      </p:sp>
      <p:pic>
        <p:nvPicPr>
          <p:cNvPr id="2" name="Graphic 1">
            <a:extLst>
              <a:ext uri="{FF2B5EF4-FFF2-40B4-BE49-F238E27FC236}">
                <a16:creationId xmlns:a16="http://schemas.microsoft.com/office/drawing/2014/main" id="{B6D788F7-5444-F967-07D8-18BB9095B23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910733" y="1402799"/>
            <a:ext cx="8624322" cy="4851181"/>
          </a:xfrm>
          <a:prstGeom prst="rect">
            <a:avLst/>
          </a:prstGeom>
        </p:spPr>
      </p:pic>
    </p:spTree>
    <p:extLst>
      <p:ext uri="{BB962C8B-B14F-4D97-AF65-F5344CB8AC3E}">
        <p14:creationId xmlns:p14="http://schemas.microsoft.com/office/powerpoint/2010/main" val="28242579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Hộp Văn bản 2">
            <a:extLst>
              <a:ext uri="{FF2B5EF4-FFF2-40B4-BE49-F238E27FC236}">
                <a16:creationId xmlns:a16="http://schemas.microsoft.com/office/drawing/2014/main" id="{C46A7C80-7878-5D94-8E3D-FF1749E126A1}"/>
              </a:ext>
            </a:extLst>
          </p:cNvPr>
          <p:cNvSpPr txBox="1"/>
          <p:nvPr/>
        </p:nvSpPr>
        <p:spPr>
          <a:xfrm>
            <a:off x="247650" y="253484"/>
            <a:ext cx="4069791" cy="523220"/>
          </a:xfrm>
          <a:prstGeom prst="rect">
            <a:avLst/>
          </a:prstGeom>
          <a:ln>
            <a:noFill/>
          </a:ln>
        </p:spPr>
        <p:style>
          <a:lnRef idx="2">
            <a:schemeClr val="dk1"/>
          </a:lnRef>
          <a:fillRef idx="1">
            <a:schemeClr val="lt1"/>
          </a:fillRef>
          <a:effectRef idx="0">
            <a:schemeClr val="dk1"/>
          </a:effectRef>
          <a:fontRef idx="minor">
            <a:schemeClr val="dk1"/>
          </a:fontRef>
        </p:style>
        <p:txBody>
          <a:bodyPr wrap="square">
            <a:spAutoFit/>
          </a:bodyPr>
          <a:lstStyle/>
          <a:p>
            <a:pPr marL="0" lvl="0" indent="0" algn="ctr" rtl="0">
              <a:spcBef>
                <a:spcPts val="0"/>
              </a:spcBef>
              <a:spcAft>
                <a:spcPts val="0"/>
              </a:spcAft>
              <a:buNone/>
            </a:pPr>
            <a:r>
              <a:rPr lang="en-US" sz="2800" dirty="0">
                <a:latin typeface="SVN-Notulen Serif Display XBold" pitchFamily="50" charset="0"/>
              </a:rPr>
              <a:t>01. Tính năng của vệ tinh</a:t>
            </a:r>
            <a:endParaRPr lang="en" sz="2800" dirty="0">
              <a:latin typeface="SVN-Notulen Serif Display XBold" pitchFamily="50" charset="0"/>
            </a:endParaRPr>
          </a:p>
        </p:txBody>
      </p:sp>
      <p:cxnSp>
        <p:nvCxnSpPr>
          <p:cNvPr id="9" name="Google Shape;1970;p90">
            <a:extLst>
              <a:ext uri="{FF2B5EF4-FFF2-40B4-BE49-F238E27FC236}">
                <a16:creationId xmlns:a16="http://schemas.microsoft.com/office/drawing/2014/main" id="{84CF9AD5-88F3-879B-4A11-824FABC04670}"/>
              </a:ext>
            </a:extLst>
          </p:cNvPr>
          <p:cNvCxnSpPr>
            <a:cxnSpLocks/>
          </p:cNvCxnSpPr>
          <p:nvPr/>
        </p:nvCxnSpPr>
        <p:spPr>
          <a:xfrm>
            <a:off x="3886196" y="2270655"/>
            <a:ext cx="431245" cy="0"/>
          </a:xfrm>
          <a:prstGeom prst="straightConnector1">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cxnSp>
      <p:cxnSp>
        <p:nvCxnSpPr>
          <p:cNvPr id="10" name="Google Shape;1971;p90">
            <a:extLst>
              <a:ext uri="{FF2B5EF4-FFF2-40B4-BE49-F238E27FC236}">
                <a16:creationId xmlns:a16="http://schemas.microsoft.com/office/drawing/2014/main" id="{81763F3E-12BF-71EF-6343-0BA2C8E9CF25}"/>
              </a:ext>
            </a:extLst>
          </p:cNvPr>
          <p:cNvCxnSpPr>
            <a:cxnSpLocks/>
          </p:cNvCxnSpPr>
          <p:nvPr/>
        </p:nvCxnSpPr>
        <p:spPr>
          <a:xfrm>
            <a:off x="5920041" y="2270655"/>
            <a:ext cx="431245" cy="0"/>
          </a:xfrm>
          <a:prstGeom prst="straightConnector1">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cxnSp>
      <p:cxnSp>
        <p:nvCxnSpPr>
          <p:cNvPr id="11" name="Google Shape;1972;p90">
            <a:extLst>
              <a:ext uri="{FF2B5EF4-FFF2-40B4-BE49-F238E27FC236}">
                <a16:creationId xmlns:a16="http://schemas.microsoft.com/office/drawing/2014/main" id="{852558B1-0FED-862A-75C2-0116B281A018}"/>
              </a:ext>
            </a:extLst>
          </p:cNvPr>
          <p:cNvCxnSpPr>
            <a:cxnSpLocks/>
          </p:cNvCxnSpPr>
          <p:nvPr/>
        </p:nvCxnSpPr>
        <p:spPr>
          <a:xfrm>
            <a:off x="7953886" y="2270655"/>
            <a:ext cx="431246" cy="0"/>
          </a:xfrm>
          <a:prstGeom prst="straightConnector1">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cxnSp>
      <p:pic>
        <p:nvPicPr>
          <p:cNvPr id="23" name="Hình ảnh 22" descr="Ảnh có chứa biểu tượng, Đồ họa, phim hoạt hình, hình mẫu&#10;&#10;Mô tả được tạo tự động">
            <a:extLst>
              <a:ext uri="{FF2B5EF4-FFF2-40B4-BE49-F238E27FC236}">
                <a16:creationId xmlns:a16="http://schemas.microsoft.com/office/drawing/2014/main" id="{77F1EE5E-C1F1-19D9-F91A-0487A0782E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23575" y="314659"/>
            <a:ext cx="801724" cy="801531"/>
          </a:xfrm>
          <a:prstGeom prst="rect">
            <a:avLst/>
          </a:prstGeom>
        </p:spPr>
      </p:pic>
      <p:pic>
        <p:nvPicPr>
          <p:cNvPr id="24" name="Hình ảnh 23" descr="Ảnh có chứa vòng tròn, Phông chữ, biểu tượng, Đồ họa&#10;&#10;Mô tả được tạo tự động">
            <a:extLst>
              <a:ext uri="{FF2B5EF4-FFF2-40B4-BE49-F238E27FC236}">
                <a16:creationId xmlns:a16="http://schemas.microsoft.com/office/drawing/2014/main" id="{A4206B5D-D2B5-67C3-DC15-C68F654E02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87732" y="260995"/>
            <a:ext cx="801531" cy="801531"/>
          </a:xfrm>
          <a:prstGeom prst="rect">
            <a:avLst/>
          </a:prstGeom>
        </p:spPr>
      </p:pic>
      <p:sp>
        <p:nvSpPr>
          <p:cNvPr id="1939" name="Google Shape;1939;p90"/>
          <p:cNvSpPr txBox="1">
            <a:spLocks/>
          </p:cNvSpPr>
          <p:nvPr/>
        </p:nvSpPr>
        <p:spPr>
          <a:xfrm>
            <a:off x="771532" y="830099"/>
            <a:ext cx="3114664" cy="572700"/>
          </a:xfrm>
          <a:prstGeom prst="rect">
            <a:avLst/>
          </a:prstGeom>
        </p:spPr>
        <p:txBody>
          <a:bodyPr spcFirstLastPara="1" wrap="square" lIns="91425" tIns="91425" rIns="91425" bIns="91425" anchor="ctr" anchorCtr="0">
            <a:noAutofit/>
          </a:bodyPr>
          <a:lst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a:lstStyle>
          <a:p>
            <a:pPr algn="ctr"/>
            <a:r>
              <a:rPr lang="en-US" sz="1800" dirty="0">
                <a:solidFill>
                  <a:schemeClr val="tx1">
                    <a:lumMod val="95000"/>
                    <a:lumOff val="5000"/>
                  </a:schemeClr>
                </a:solidFill>
                <a:latin typeface="SVN-Notulen Serif Display XBold" pitchFamily="50" charset="0"/>
              </a:rPr>
              <a:t>Sơ đồ nối dây trạm thu mặt đất</a:t>
            </a:r>
          </a:p>
        </p:txBody>
      </p:sp>
      <p:pic>
        <p:nvPicPr>
          <p:cNvPr id="2" name="Hình ảnh 1" descr="Ảnh có chứa Kỹ thuật điện, Linh kiện điện, Thành phần mạch điện, mạch điện&#10;&#10;Mô tả được tạo tự động">
            <a:extLst>
              <a:ext uri="{FF2B5EF4-FFF2-40B4-BE49-F238E27FC236}">
                <a16:creationId xmlns:a16="http://schemas.microsoft.com/office/drawing/2014/main" id="{42FE71DA-4BC2-2D0F-A03D-F5C5CBDAC211}"/>
              </a:ext>
            </a:extLst>
          </p:cNvPr>
          <p:cNvPicPr>
            <a:picLocks noChangeAspect="1"/>
          </p:cNvPicPr>
          <p:nvPr/>
        </p:nvPicPr>
        <p:blipFill>
          <a:blip r:embed="rId4"/>
          <a:stretch>
            <a:fillRect/>
          </a:stretch>
        </p:blipFill>
        <p:spPr>
          <a:xfrm>
            <a:off x="1645780" y="1324976"/>
            <a:ext cx="8900440" cy="4608895"/>
          </a:xfrm>
          <a:prstGeom prst="rect">
            <a:avLst/>
          </a:prstGeom>
        </p:spPr>
      </p:pic>
    </p:spTree>
    <p:extLst>
      <p:ext uri="{BB962C8B-B14F-4D97-AF65-F5344CB8AC3E}">
        <p14:creationId xmlns:p14="http://schemas.microsoft.com/office/powerpoint/2010/main" val="15044928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Hộp Văn bản 2">
            <a:extLst>
              <a:ext uri="{FF2B5EF4-FFF2-40B4-BE49-F238E27FC236}">
                <a16:creationId xmlns:a16="http://schemas.microsoft.com/office/drawing/2014/main" id="{C46A7C80-7878-5D94-8E3D-FF1749E126A1}"/>
              </a:ext>
            </a:extLst>
          </p:cNvPr>
          <p:cNvSpPr txBox="1"/>
          <p:nvPr/>
        </p:nvSpPr>
        <p:spPr>
          <a:xfrm>
            <a:off x="247650" y="253484"/>
            <a:ext cx="4972050" cy="523220"/>
          </a:xfrm>
          <a:prstGeom prst="rect">
            <a:avLst/>
          </a:prstGeom>
          <a:ln>
            <a:noFill/>
          </a:ln>
        </p:spPr>
        <p:style>
          <a:lnRef idx="2">
            <a:schemeClr val="dk1"/>
          </a:lnRef>
          <a:fillRef idx="1">
            <a:schemeClr val="lt1"/>
          </a:fillRef>
          <a:effectRef idx="0">
            <a:schemeClr val="dk1"/>
          </a:effectRef>
          <a:fontRef idx="minor">
            <a:schemeClr val="dk1"/>
          </a:fontRef>
        </p:style>
        <p:txBody>
          <a:bodyPr wrap="square">
            <a:spAutoFit/>
          </a:bodyPr>
          <a:lstStyle/>
          <a:p>
            <a:pPr marL="0" lvl="0" indent="0" algn="ctr" rtl="0">
              <a:spcBef>
                <a:spcPts val="0"/>
              </a:spcBef>
              <a:spcAft>
                <a:spcPts val="0"/>
              </a:spcAft>
              <a:buNone/>
            </a:pPr>
            <a:r>
              <a:rPr lang="en-US" sz="2800" dirty="0">
                <a:latin typeface="SVN-Notulen Serif Display XBold" pitchFamily="50" charset="0"/>
              </a:rPr>
              <a:t>02. </a:t>
            </a:r>
            <a:r>
              <a:rPr lang="vi-VN" sz="2800" dirty="0">
                <a:latin typeface="SVN-Notulen Serif Display XBold" pitchFamily="50" charset="0"/>
              </a:rPr>
              <a:t>Lưu đồ và </a:t>
            </a:r>
            <a:r>
              <a:rPr lang="vi-VN" sz="2800" dirty="0" err="1">
                <a:latin typeface="SVN-Notulen Serif Display XBold" pitchFamily="50" charset="0"/>
              </a:rPr>
              <a:t>code</a:t>
            </a:r>
            <a:r>
              <a:rPr lang="vi-VN" sz="2800" dirty="0">
                <a:latin typeface="SVN-Notulen Serif Display XBold" pitchFamily="50" charset="0"/>
              </a:rPr>
              <a:t> giả của mạch</a:t>
            </a:r>
            <a:endParaRPr lang="en" sz="2800" dirty="0">
              <a:latin typeface="SVN-Notulen Serif Display XBold" pitchFamily="50" charset="0"/>
            </a:endParaRPr>
          </a:p>
        </p:txBody>
      </p:sp>
      <p:cxnSp>
        <p:nvCxnSpPr>
          <p:cNvPr id="9" name="Google Shape;1970;p90">
            <a:extLst>
              <a:ext uri="{FF2B5EF4-FFF2-40B4-BE49-F238E27FC236}">
                <a16:creationId xmlns:a16="http://schemas.microsoft.com/office/drawing/2014/main" id="{84CF9AD5-88F3-879B-4A11-824FABC04670}"/>
              </a:ext>
            </a:extLst>
          </p:cNvPr>
          <p:cNvCxnSpPr>
            <a:cxnSpLocks/>
          </p:cNvCxnSpPr>
          <p:nvPr/>
        </p:nvCxnSpPr>
        <p:spPr>
          <a:xfrm>
            <a:off x="3886196" y="2270655"/>
            <a:ext cx="431245" cy="0"/>
          </a:xfrm>
          <a:prstGeom prst="straightConnector1">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cxnSp>
      <p:cxnSp>
        <p:nvCxnSpPr>
          <p:cNvPr id="10" name="Google Shape;1971;p90">
            <a:extLst>
              <a:ext uri="{FF2B5EF4-FFF2-40B4-BE49-F238E27FC236}">
                <a16:creationId xmlns:a16="http://schemas.microsoft.com/office/drawing/2014/main" id="{81763F3E-12BF-71EF-6343-0BA2C8E9CF25}"/>
              </a:ext>
            </a:extLst>
          </p:cNvPr>
          <p:cNvCxnSpPr>
            <a:cxnSpLocks/>
          </p:cNvCxnSpPr>
          <p:nvPr/>
        </p:nvCxnSpPr>
        <p:spPr>
          <a:xfrm>
            <a:off x="5920041" y="2270655"/>
            <a:ext cx="431245" cy="0"/>
          </a:xfrm>
          <a:prstGeom prst="straightConnector1">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cxnSp>
      <p:cxnSp>
        <p:nvCxnSpPr>
          <p:cNvPr id="11" name="Google Shape;1972;p90">
            <a:extLst>
              <a:ext uri="{FF2B5EF4-FFF2-40B4-BE49-F238E27FC236}">
                <a16:creationId xmlns:a16="http://schemas.microsoft.com/office/drawing/2014/main" id="{852558B1-0FED-862A-75C2-0116B281A018}"/>
              </a:ext>
            </a:extLst>
          </p:cNvPr>
          <p:cNvCxnSpPr>
            <a:cxnSpLocks/>
          </p:cNvCxnSpPr>
          <p:nvPr/>
        </p:nvCxnSpPr>
        <p:spPr>
          <a:xfrm>
            <a:off x="7953886" y="2270655"/>
            <a:ext cx="431246" cy="0"/>
          </a:xfrm>
          <a:prstGeom prst="straightConnector1">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cxnSp>
      <p:pic>
        <p:nvPicPr>
          <p:cNvPr id="23" name="Hình ảnh 22" descr="Ảnh có chứa biểu tượng, Đồ họa, phim hoạt hình, hình mẫu&#10;&#10;Mô tả được tạo tự động">
            <a:extLst>
              <a:ext uri="{FF2B5EF4-FFF2-40B4-BE49-F238E27FC236}">
                <a16:creationId xmlns:a16="http://schemas.microsoft.com/office/drawing/2014/main" id="{77F1EE5E-C1F1-19D9-F91A-0487A0782E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23575" y="314659"/>
            <a:ext cx="801724" cy="801531"/>
          </a:xfrm>
          <a:prstGeom prst="rect">
            <a:avLst/>
          </a:prstGeom>
        </p:spPr>
      </p:pic>
      <p:pic>
        <p:nvPicPr>
          <p:cNvPr id="24" name="Hình ảnh 23" descr="Ảnh có chứa vòng tròn, Phông chữ, biểu tượng, Đồ họa&#10;&#10;Mô tả được tạo tự động">
            <a:extLst>
              <a:ext uri="{FF2B5EF4-FFF2-40B4-BE49-F238E27FC236}">
                <a16:creationId xmlns:a16="http://schemas.microsoft.com/office/drawing/2014/main" id="{A4206B5D-D2B5-67C3-DC15-C68F654E02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87732" y="260995"/>
            <a:ext cx="801531" cy="801531"/>
          </a:xfrm>
          <a:prstGeom prst="rect">
            <a:avLst/>
          </a:prstGeom>
        </p:spPr>
      </p:pic>
      <p:sp>
        <p:nvSpPr>
          <p:cNvPr id="1939" name="Google Shape;1939;p90"/>
          <p:cNvSpPr txBox="1">
            <a:spLocks/>
          </p:cNvSpPr>
          <p:nvPr/>
        </p:nvSpPr>
        <p:spPr>
          <a:xfrm>
            <a:off x="382425" y="829840"/>
            <a:ext cx="1397736" cy="572700"/>
          </a:xfrm>
          <a:prstGeom prst="rect">
            <a:avLst/>
          </a:prstGeom>
        </p:spPr>
        <p:txBody>
          <a:bodyPr spcFirstLastPara="1" wrap="square" lIns="91425" tIns="91425" rIns="91425" bIns="91425" anchor="ctr" anchorCtr="0">
            <a:noAutofit/>
          </a:bodyPr>
          <a:lst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a:lstStyle>
          <a:p>
            <a:pPr algn="ctr"/>
            <a:r>
              <a:rPr lang="en-US" sz="1800" dirty="0">
                <a:solidFill>
                  <a:schemeClr val="tx1">
                    <a:lumMod val="95000"/>
                    <a:lumOff val="5000"/>
                  </a:schemeClr>
                </a:solidFill>
                <a:latin typeface="SVN-Notulen Serif Display XBold" pitchFamily="50" charset="0"/>
              </a:rPr>
              <a:t>Lưu đồ</a:t>
            </a:r>
          </a:p>
        </p:txBody>
      </p:sp>
      <p:grpSp>
        <p:nvGrpSpPr>
          <p:cNvPr id="4" name="Nhóm 3">
            <a:extLst>
              <a:ext uri="{FF2B5EF4-FFF2-40B4-BE49-F238E27FC236}">
                <a16:creationId xmlns:a16="http://schemas.microsoft.com/office/drawing/2014/main" id="{50E08605-D541-10F6-9798-F813CA41408D}"/>
              </a:ext>
            </a:extLst>
          </p:cNvPr>
          <p:cNvGrpSpPr/>
          <p:nvPr/>
        </p:nvGrpSpPr>
        <p:grpSpPr>
          <a:xfrm>
            <a:off x="4693135" y="1133171"/>
            <a:ext cx="6600673" cy="5325991"/>
            <a:chOff x="1812782" y="-856873"/>
            <a:chExt cx="5431312" cy="5892311"/>
          </a:xfrm>
        </p:grpSpPr>
        <p:sp>
          <p:nvSpPr>
            <p:cNvPr id="5" name="Hình chữ nhật 3">
              <a:extLst>
                <a:ext uri="{FF2B5EF4-FFF2-40B4-BE49-F238E27FC236}">
                  <a16:creationId xmlns:a16="http://schemas.microsoft.com/office/drawing/2014/main" id="{D00EAB95-3C46-7162-6E09-0C5CDE343485}"/>
                </a:ext>
              </a:extLst>
            </p:cNvPr>
            <p:cNvSpPr/>
            <p:nvPr/>
          </p:nvSpPr>
          <p:spPr>
            <a:xfrm>
              <a:off x="1812782" y="-834251"/>
              <a:ext cx="1886139" cy="715224"/>
            </a:xfrm>
            <a:prstGeom prst="rect">
              <a:avLst/>
            </a:prstGeom>
            <a:ln w="38100"/>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latin typeface="SVN-Notulen Serif Display XBold" pitchFamily="50" charset="0"/>
                  <a:cs typeface="Times New Roman" panose="02020603050405020304" pitchFamily="18" charset="0"/>
                </a:rPr>
                <a:t>Setup()</a:t>
              </a:r>
            </a:p>
            <a:p>
              <a:pPr algn="ctr"/>
              <a:r>
                <a:rPr lang="en-US" sz="1600" dirty="0" err="1">
                  <a:latin typeface="SVN-Notulen Serif Display XBold" pitchFamily="50" charset="0"/>
                  <a:cs typeface="Times New Roman" panose="02020603050405020304" pitchFamily="18" charset="0"/>
                </a:rPr>
                <a:t>CurrentMillis</a:t>
              </a:r>
              <a:r>
                <a:rPr lang="en-US" sz="1600" dirty="0">
                  <a:latin typeface="SVN-Notulen Serif Display XBold" pitchFamily="50" charset="0"/>
                  <a:cs typeface="Times New Roman" panose="02020603050405020304" pitchFamily="18" charset="0"/>
                </a:rPr>
                <a:t> = 0</a:t>
              </a:r>
            </a:p>
          </p:txBody>
        </p:sp>
        <p:cxnSp>
          <p:nvCxnSpPr>
            <p:cNvPr id="6" name="Đường kết nối Mũi tên Thẳng 15">
              <a:extLst>
                <a:ext uri="{FF2B5EF4-FFF2-40B4-BE49-F238E27FC236}">
                  <a16:creationId xmlns:a16="http://schemas.microsoft.com/office/drawing/2014/main" id="{3FEEE37B-6083-6497-46B8-E9CB91836AEE}"/>
                </a:ext>
              </a:extLst>
            </p:cNvPr>
            <p:cNvCxnSpPr>
              <a:cxnSpLocks/>
            </p:cNvCxnSpPr>
            <p:nvPr/>
          </p:nvCxnSpPr>
          <p:spPr>
            <a:xfrm>
              <a:off x="3698918" y="-521893"/>
              <a:ext cx="834423" cy="0"/>
            </a:xfrm>
            <a:prstGeom prst="straightConnector1">
              <a:avLst/>
            </a:prstGeom>
            <a:ln w="28575">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7" name="Hình chữ nhật 3">
              <a:extLst>
                <a:ext uri="{FF2B5EF4-FFF2-40B4-BE49-F238E27FC236}">
                  <a16:creationId xmlns:a16="http://schemas.microsoft.com/office/drawing/2014/main" id="{1F37D4D5-2CCC-0ED6-1510-B54378D1761B}"/>
                </a:ext>
              </a:extLst>
            </p:cNvPr>
            <p:cNvSpPr/>
            <p:nvPr/>
          </p:nvSpPr>
          <p:spPr>
            <a:xfrm>
              <a:off x="4533348" y="-856873"/>
              <a:ext cx="1886139" cy="715224"/>
            </a:xfrm>
            <a:prstGeom prst="rect">
              <a:avLst/>
            </a:prstGeom>
            <a:ln w="38100"/>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latin typeface="SVN-Notulen Serif Display XBold" pitchFamily="50" charset="0"/>
                  <a:cs typeface="Times New Roman" panose="02020603050405020304" pitchFamily="18" charset="0"/>
                </a:rPr>
                <a:t>Loop</a:t>
              </a:r>
            </a:p>
          </p:txBody>
        </p:sp>
        <p:sp>
          <p:nvSpPr>
            <p:cNvPr id="8" name="Hình chữ nhật 4">
              <a:extLst>
                <a:ext uri="{FF2B5EF4-FFF2-40B4-BE49-F238E27FC236}">
                  <a16:creationId xmlns:a16="http://schemas.microsoft.com/office/drawing/2014/main" id="{473F9583-40CF-DFB5-04B9-73CB253289D9}"/>
                </a:ext>
              </a:extLst>
            </p:cNvPr>
            <p:cNvSpPr/>
            <p:nvPr/>
          </p:nvSpPr>
          <p:spPr>
            <a:xfrm>
              <a:off x="4245142" y="313290"/>
              <a:ext cx="2462543" cy="858572"/>
            </a:xfrm>
            <a:prstGeom prst="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err="1">
                  <a:ln w="0"/>
                  <a:solidFill>
                    <a:schemeClr val="tx1"/>
                  </a:solidFill>
                  <a:effectLst>
                    <a:outerShdw blurRad="38100" dist="19050" dir="2700000" algn="tl" rotWithShape="0">
                      <a:schemeClr val="dk1">
                        <a:alpha val="40000"/>
                      </a:schemeClr>
                    </a:outerShdw>
                  </a:effectLst>
                  <a:latin typeface="SVN-Notulen Serif Display XBold" pitchFamily="50" charset="0"/>
                  <a:cs typeface="Times New Roman" panose="02020603050405020304" pitchFamily="18" charset="0"/>
                </a:rPr>
                <a:t>millis</a:t>
              </a:r>
              <a:r>
                <a:rPr lang="en-US" sz="1600" dirty="0">
                  <a:ln w="0"/>
                  <a:solidFill>
                    <a:schemeClr val="tx1"/>
                  </a:solidFill>
                  <a:effectLst>
                    <a:outerShdw blurRad="38100" dist="19050" dir="2700000" algn="tl" rotWithShape="0">
                      <a:schemeClr val="dk1">
                        <a:alpha val="40000"/>
                      </a:schemeClr>
                    </a:outerShdw>
                  </a:effectLst>
                  <a:latin typeface="SVN-Notulen Serif Display XBold" pitchFamily="50" charset="0"/>
                  <a:cs typeface="Times New Roman" panose="02020603050405020304" pitchFamily="18" charset="0"/>
                </a:rPr>
                <a:t>()</a:t>
              </a:r>
              <a:endParaRPr lang="en-US" sz="1600" dirty="0">
                <a:latin typeface="SVN-Notulen Serif Display XBold" pitchFamily="50" charset="0"/>
                <a:cs typeface="Times New Roman" panose="02020603050405020304" pitchFamily="18" charset="0"/>
              </a:endParaRPr>
            </a:p>
          </p:txBody>
        </p:sp>
        <p:sp>
          <p:nvSpPr>
            <p:cNvPr id="12" name="Hình chữ nhật 5">
              <a:extLst>
                <a:ext uri="{FF2B5EF4-FFF2-40B4-BE49-F238E27FC236}">
                  <a16:creationId xmlns:a16="http://schemas.microsoft.com/office/drawing/2014/main" id="{935F371D-0B8D-C43A-1B71-157EACF3B38D}"/>
                </a:ext>
              </a:extLst>
            </p:cNvPr>
            <p:cNvSpPr/>
            <p:nvPr/>
          </p:nvSpPr>
          <p:spPr>
            <a:xfrm>
              <a:off x="4533342" y="3150049"/>
              <a:ext cx="1886139" cy="715225"/>
            </a:xfrm>
            <a:prstGeom prst="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err="1">
                  <a:solidFill>
                    <a:schemeClr val="tx1"/>
                  </a:solidFill>
                  <a:latin typeface="SVN-Notulen Serif Display XBold" pitchFamily="50" charset="0"/>
                  <a:cs typeface="Times New Roman" panose="02020603050405020304" pitchFamily="18" charset="0"/>
                </a:rPr>
                <a:t>CurrentMillis</a:t>
              </a:r>
              <a:r>
                <a:rPr lang="en-US" sz="1600" dirty="0">
                  <a:solidFill>
                    <a:schemeClr val="tx1"/>
                  </a:solidFill>
                  <a:latin typeface="SVN-Notulen Serif Display XBold" pitchFamily="50" charset="0"/>
                  <a:cs typeface="Times New Roman" panose="02020603050405020304" pitchFamily="18" charset="0"/>
                </a:rPr>
                <a:t> = </a:t>
              </a:r>
              <a:r>
                <a:rPr lang="en-US" sz="1600" dirty="0" err="1">
                  <a:solidFill>
                    <a:schemeClr val="tx1"/>
                  </a:solidFill>
                  <a:latin typeface="SVN-Notulen Serif Display XBold" pitchFamily="50" charset="0"/>
                  <a:cs typeface="Times New Roman" panose="02020603050405020304" pitchFamily="18" charset="0"/>
                </a:rPr>
                <a:t>millis</a:t>
              </a:r>
              <a:r>
                <a:rPr lang="en-US" sz="1600" dirty="0">
                  <a:solidFill>
                    <a:schemeClr val="tx1"/>
                  </a:solidFill>
                  <a:latin typeface="SVN-Notulen Serif Display XBold" pitchFamily="50" charset="0"/>
                  <a:cs typeface="Times New Roman" panose="02020603050405020304" pitchFamily="18" charset="0"/>
                </a:rPr>
                <a:t>()</a:t>
              </a:r>
            </a:p>
            <a:p>
              <a:pPr algn="ctr"/>
              <a:r>
                <a:rPr lang="en-US" sz="1600" dirty="0">
                  <a:solidFill>
                    <a:schemeClr val="tx1"/>
                  </a:solidFill>
                  <a:latin typeface="SVN-Notulen Serif Display XBold" pitchFamily="50" charset="0"/>
                  <a:cs typeface="Times New Roman" panose="02020603050405020304" pitchFamily="18" charset="0"/>
                </a:rPr>
                <a:t>Sensor measure</a:t>
              </a:r>
            </a:p>
          </p:txBody>
        </p:sp>
        <p:sp>
          <p:nvSpPr>
            <p:cNvPr id="13" name="Hình chữ nhật 6">
              <a:extLst>
                <a:ext uri="{FF2B5EF4-FFF2-40B4-BE49-F238E27FC236}">
                  <a16:creationId xmlns:a16="http://schemas.microsoft.com/office/drawing/2014/main" id="{B84840CD-0929-9F82-1130-56F14616BDF5}"/>
                </a:ext>
              </a:extLst>
            </p:cNvPr>
            <p:cNvSpPr/>
            <p:nvPr/>
          </p:nvSpPr>
          <p:spPr>
            <a:xfrm>
              <a:off x="4533341" y="4320213"/>
              <a:ext cx="1886139" cy="715225"/>
            </a:xfrm>
            <a:prstGeom prst="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SVN-Notulen Serif Display XBold" pitchFamily="50" charset="0"/>
                  <a:cs typeface="Times New Roman" panose="02020603050405020304" pitchFamily="18" charset="0"/>
                </a:rPr>
                <a:t>Lora send</a:t>
              </a:r>
            </a:p>
          </p:txBody>
        </p:sp>
        <p:sp>
          <p:nvSpPr>
            <p:cNvPr id="14" name="Hình thoi 7">
              <a:extLst>
                <a:ext uri="{FF2B5EF4-FFF2-40B4-BE49-F238E27FC236}">
                  <a16:creationId xmlns:a16="http://schemas.microsoft.com/office/drawing/2014/main" id="{F827FEA4-7CED-4E72-68ED-47A188D2F9D2}"/>
                </a:ext>
              </a:extLst>
            </p:cNvPr>
            <p:cNvSpPr/>
            <p:nvPr/>
          </p:nvSpPr>
          <p:spPr>
            <a:xfrm>
              <a:off x="4015409" y="1626801"/>
              <a:ext cx="2922007" cy="1068309"/>
            </a:xfrm>
            <a:prstGeom prst="diamond">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err="1">
                  <a:ln w="0"/>
                  <a:solidFill>
                    <a:schemeClr val="tx1"/>
                  </a:solidFill>
                  <a:effectLst>
                    <a:outerShdw blurRad="38100" dist="19050" dir="2700000" algn="tl" rotWithShape="0">
                      <a:schemeClr val="dk1">
                        <a:alpha val="40000"/>
                      </a:schemeClr>
                    </a:outerShdw>
                  </a:effectLst>
                  <a:latin typeface="SVN-Notulen Serif Display XBold" pitchFamily="50" charset="0"/>
                  <a:cs typeface="Times New Roman" panose="02020603050405020304" pitchFamily="18" charset="0"/>
                </a:rPr>
                <a:t>millis</a:t>
              </a:r>
              <a:r>
                <a:rPr lang="en-US" sz="1600" dirty="0">
                  <a:ln w="0"/>
                  <a:solidFill>
                    <a:schemeClr val="tx1"/>
                  </a:solidFill>
                  <a:effectLst>
                    <a:outerShdw blurRad="38100" dist="19050" dir="2700000" algn="tl" rotWithShape="0">
                      <a:schemeClr val="dk1">
                        <a:alpha val="40000"/>
                      </a:schemeClr>
                    </a:outerShdw>
                  </a:effectLst>
                  <a:latin typeface="SVN-Notulen Serif Display XBold" pitchFamily="50" charset="0"/>
                  <a:cs typeface="Times New Roman" panose="02020603050405020304" pitchFamily="18" charset="0"/>
                </a:rPr>
                <a:t>() – </a:t>
              </a:r>
              <a:r>
                <a:rPr lang="en-US" sz="1600" dirty="0" err="1">
                  <a:ln w="0"/>
                  <a:solidFill>
                    <a:schemeClr val="tx1"/>
                  </a:solidFill>
                  <a:effectLst>
                    <a:outerShdw blurRad="38100" dist="19050" dir="2700000" algn="tl" rotWithShape="0">
                      <a:schemeClr val="dk1">
                        <a:alpha val="40000"/>
                      </a:schemeClr>
                    </a:outerShdw>
                  </a:effectLst>
                  <a:latin typeface="SVN-Notulen Serif Display XBold" pitchFamily="50" charset="0"/>
                  <a:cs typeface="Times New Roman" panose="02020603050405020304" pitchFamily="18" charset="0"/>
                </a:rPr>
                <a:t>currentMillis</a:t>
              </a:r>
              <a:r>
                <a:rPr lang="en-US" sz="1600" dirty="0">
                  <a:ln w="0"/>
                  <a:solidFill>
                    <a:schemeClr val="tx1"/>
                  </a:solidFill>
                  <a:effectLst>
                    <a:outerShdw blurRad="38100" dist="19050" dir="2700000" algn="tl" rotWithShape="0">
                      <a:schemeClr val="dk1">
                        <a:alpha val="40000"/>
                      </a:schemeClr>
                    </a:outerShdw>
                  </a:effectLst>
                  <a:latin typeface="SVN-Notulen Serif Display XBold" pitchFamily="50" charset="0"/>
                  <a:cs typeface="Times New Roman" panose="02020603050405020304" pitchFamily="18" charset="0"/>
                </a:rPr>
                <a:t> = 2000</a:t>
              </a:r>
            </a:p>
          </p:txBody>
        </p:sp>
        <p:cxnSp>
          <p:nvCxnSpPr>
            <p:cNvPr id="15" name="Đường kết nối Mũi tên Thẳng 9">
              <a:extLst>
                <a:ext uri="{FF2B5EF4-FFF2-40B4-BE49-F238E27FC236}">
                  <a16:creationId xmlns:a16="http://schemas.microsoft.com/office/drawing/2014/main" id="{96ABE6AB-5441-78A6-F323-01F09256798F}"/>
                </a:ext>
              </a:extLst>
            </p:cNvPr>
            <p:cNvCxnSpPr>
              <a:cxnSpLocks/>
            </p:cNvCxnSpPr>
            <p:nvPr/>
          </p:nvCxnSpPr>
          <p:spPr>
            <a:xfrm>
              <a:off x="5476410" y="1171862"/>
              <a:ext cx="0" cy="454939"/>
            </a:xfrm>
            <a:prstGeom prst="straightConnector1">
              <a:avLst/>
            </a:prstGeom>
            <a:ln w="28575">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6" name="Đường kết nối Mũi tên Thẳng 11">
              <a:extLst>
                <a:ext uri="{FF2B5EF4-FFF2-40B4-BE49-F238E27FC236}">
                  <a16:creationId xmlns:a16="http://schemas.microsoft.com/office/drawing/2014/main" id="{B70A5DFE-0C08-CDDD-C9AE-7FB548EE939A}"/>
                </a:ext>
              </a:extLst>
            </p:cNvPr>
            <p:cNvCxnSpPr>
              <a:cxnSpLocks/>
            </p:cNvCxnSpPr>
            <p:nvPr/>
          </p:nvCxnSpPr>
          <p:spPr>
            <a:xfrm>
              <a:off x="5474885" y="-141649"/>
              <a:ext cx="0" cy="454939"/>
            </a:xfrm>
            <a:prstGeom prst="straightConnector1">
              <a:avLst/>
            </a:prstGeom>
            <a:ln w="28575">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7" name="Đường kết nối Mũi tên Thẳng 12">
              <a:extLst>
                <a:ext uri="{FF2B5EF4-FFF2-40B4-BE49-F238E27FC236}">
                  <a16:creationId xmlns:a16="http://schemas.microsoft.com/office/drawing/2014/main" id="{8D8C8A50-E57E-C484-8174-02D5D96E567A}"/>
                </a:ext>
              </a:extLst>
            </p:cNvPr>
            <p:cNvCxnSpPr>
              <a:cxnSpLocks/>
            </p:cNvCxnSpPr>
            <p:nvPr/>
          </p:nvCxnSpPr>
          <p:spPr>
            <a:xfrm>
              <a:off x="5474893" y="3865274"/>
              <a:ext cx="0" cy="454939"/>
            </a:xfrm>
            <a:prstGeom prst="straightConnector1">
              <a:avLst/>
            </a:prstGeom>
            <a:ln w="28575">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8" name="Đường kết nối Mũi tên Thẳng 13">
              <a:extLst>
                <a:ext uri="{FF2B5EF4-FFF2-40B4-BE49-F238E27FC236}">
                  <a16:creationId xmlns:a16="http://schemas.microsoft.com/office/drawing/2014/main" id="{2ACA99A6-0985-18CC-6D0D-E3F65C504397}"/>
                </a:ext>
              </a:extLst>
            </p:cNvPr>
            <p:cNvCxnSpPr>
              <a:cxnSpLocks/>
            </p:cNvCxnSpPr>
            <p:nvPr/>
          </p:nvCxnSpPr>
          <p:spPr>
            <a:xfrm>
              <a:off x="5476410" y="2695110"/>
              <a:ext cx="0" cy="454939"/>
            </a:xfrm>
            <a:prstGeom prst="straightConnector1">
              <a:avLst/>
            </a:prstGeom>
            <a:ln w="28575">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9" name="Đường kết nối Mũi tên Thẳng 15">
              <a:extLst>
                <a:ext uri="{FF2B5EF4-FFF2-40B4-BE49-F238E27FC236}">
                  <a16:creationId xmlns:a16="http://schemas.microsoft.com/office/drawing/2014/main" id="{9B19B4DD-20D5-4D5F-C0F3-394423CCA9CB}"/>
                </a:ext>
              </a:extLst>
            </p:cNvPr>
            <p:cNvCxnSpPr>
              <a:cxnSpLocks/>
              <a:endCxn id="8" idx="1"/>
            </p:cNvCxnSpPr>
            <p:nvPr/>
          </p:nvCxnSpPr>
          <p:spPr>
            <a:xfrm>
              <a:off x="3410719" y="742576"/>
              <a:ext cx="834423" cy="0"/>
            </a:xfrm>
            <a:prstGeom prst="straightConnector1">
              <a:avLst/>
            </a:prstGeom>
            <a:ln w="28575">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20" name="Đường nối Thẳng 18">
              <a:extLst>
                <a:ext uri="{FF2B5EF4-FFF2-40B4-BE49-F238E27FC236}">
                  <a16:creationId xmlns:a16="http://schemas.microsoft.com/office/drawing/2014/main" id="{E4DEFF19-6D2F-80AE-E243-DFA9C4CF835B}"/>
                </a:ext>
              </a:extLst>
            </p:cNvPr>
            <p:cNvCxnSpPr>
              <a:cxnSpLocks/>
            </p:cNvCxnSpPr>
            <p:nvPr/>
          </p:nvCxnSpPr>
          <p:spPr>
            <a:xfrm>
              <a:off x="3410719" y="725981"/>
              <a:ext cx="0" cy="1447794"/>
            </a:xfrm>
            <a:prstGeom prst="line">
              <a:avLst/>
            </a:prstGeom>
            <a:ln w="28575">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1" name="Đường nối Thẳng 20">
              <a:extLst>
                <a:ext uri="{FF2B5EF4-FFF2-40B4-BE49-F238E27FC236}">
                  <a16:creationId xmlns:a16="http://schemas.microsoft.com/office/drawing/2014/main" id="{EA9A597B-B43B-6D39-DA32-5F1135CB2CDE}"/>
                </a:ext>
              </a:extLst>
            </p:cNvPr>
            <p:cNvCxnSpPr>
              <a:stCxn id="14" idx="1"/>
            </p:cNvCxnSpPr>
            <p:nvPr/>
          </p:nvCxnSpPr>
          <p:spPr>
            <a:xfrm flipH="1" flipV="1">
              <a:off x="3410719" y="2160955"/>
              <a:ext cx="604690" cy="1"/>
            </a:xfrm>
            <a:prstGeom prst="line">
              <a:avLst/>
            </a:prstGeom>
            <a:ln w="28575">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2" name="Đường kết nối Mũi tên Thẳng 22">
              <a:extLst>
                <a:ext uri="{FF2B5EF4-FFF2-40B4-BE49-F238E27FC236}">
                  <a16:creationId xmlns:a16="http://schemas.microsoft.com/office/drawing/2014/main" id="{85473054-0633-1B88-FAAF-39910B6FE7BA}"/>
                </a:ext>
              </a:extLst>
            </p:cNvPr>
            <p:cNvCxnSpPr>
              <a:cxnSpLocks/>
            </p:cNvCxnSpPr>
            <p:nvPr/>
          </p:nvCxnSpPr>
          <p:spPr>
            <a:xfrm flipH="1">
              <a:off x="6419481" y="-521892"/>
              <a:ext cx="824613" cy="0"/>
            </a:xfrm>
            <a:prstGeom prst="straightConnector1">
              <a:avLst/>
            </a:prstGeom>
            <a:ln w="28575">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25" name="Đường nối Thẳng 25">
              <a:extLst>
                <a:ext uri="{FF2B5EF4-FFF2-40B4-BE49-F238E27FC236}">
                  <a16:creationId xmlns:a16="http://schemas.microsoft.com/office/drawing/2014/main" id="{EA045C9A-B0E5-96CE-076B-7CC40337A8C2}"/>
                </a:ext>
              </a:extLst>
            </p:cNvPr>
            <p:cNvCxnSpPr>
              <a:cxnSpLocks/>
            </p:cNvCxnSpPr>
            <p:nvPr/>
          </p:nvCxnSpPr>
          <p:spPr>
            <a:xfrm>
              <a:off x="7234287" y="-521893"/>
              <a:ext cx="0" cy="5219793"/>
            </a:xfrm>
            <a:prstGeom prst="line">
              <a:avLst/>
            </a:prstGeom>
            <a:ln w="28575">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6" name="Đường nối Thẳng 27">
              <a:extLst>
                <a:ext uri="{FF2B5EF4-FFF2-40B4-BE49-F238E27FC236}">
                  <a16:creationId xmlns:a16="http://schemas.microsoft.com/office/drawing/2014/main" id="{2AD8C821-CA82-5B7E-C91F-BF4B13D62C1B}"/>
                </a:ext>
              </a:extLst>
            </p:cNvPr>
            <p:cNvCxnSpPr>
              <a:cxnSpLocks/>
            </p:cNvCxnSpPr>
            <p:nvPr/>
          </p:nvCxnSpPr>
          <p:spPr>
            <a:xfrm flipH="1">
              <a:off x="6429287" y="4679181"/>
              <a:ext cx="814807" cy="0"/>
            </a:xfrm>
            <a:prstGeom prst="line">
              <a:avLst/>
            </a:prstGeom>
            <a:ln w="28575">
              <a:solidFill>
                <a:srgbClr val="FF0000"/>
              </a:solidFill>
            </a:ln>
          </p:spPr>
          <p:style>
            <a:lnRef idx="2">
              <a:schemeClr val="accent1"/>
            </a:lnRef>
            <a:fillRef idx="0">
              <a:schemeClr val="accent1"/>
            </a:fillRef>
            <a:effectRef idx="1">
              <a:schemeClr val="accent1"/>
            </a:effectRef>
            <a:fontRef idx="minor">
              <a:schemeClr val="tx1"/>
            </a:fontRef>
          </p:style>
        </p:cxnSp>
        <p:sp>
          <p:nvSpPr>
            <p:cNvPr id="27" name="Hộp Văn bản 36">
              <a:extLst>
                <a:ext uri="{FF2B5EF4-FFF2-40B4-BE49-F238E27FC236}">
                  <a16:creationId xmlns:a16="http://schemas.microsoft.com/office/drawing/2014/main" id="{28AAD2F8-7CBB-C363-7A42-DB5241730D19}"/>
                </a:ext>
              </a:extLst>
            </p:cNvPr>
            <p:cNvSpPr txBox="1"/>
            <p:nvPr/>
          </p:nvSpPr>
          <p:spPr>
            <a:xfrm>
              <a:off x="5607900" y="2615255"/>
              <a:ext cx="936981" cy="499779"/>
            </a:xfrm>
            <a:prstGeom prst="rect">
              <a:avLst/>
            </a:prstGeom>
            <a:noFill/>
          </p:spPr>
          <p:txBody>
            <a:bodyPr wrap="square" rtlCol="0">
              <a:spAutoFit/>
            </a:bodyPr>
            <a:lstStyle/>
            <a:p>
              <a:r>
                <a:rPr lang="en-US" sz="1600" dirty="0">
                  <a:latin typeface="SVN-Notulen Serif Display XBold" pitchFamily="50" charset="0"/>
                  <a:cs typeface="Times New Roman" panose="02020603050405020304" pitchFamily="18" charset="0"/>
                </a:rPr>
                <a:t>True</a:t>
              </a:r>
            </a:p>
          </p:txBody>
        </p:sp>
        <p:sp>
          <p:nvSpPr>
            <p:cNvPr id="28" name="Hộp Văn bản 37">
              <a:extLst>
                <a:ext uri="{FF2B5EF4-FFF2-40B4-BE49-F238E27FC236}">
                  <a16:creationId xmlns:a16="http://schemas.microsoft.com/office/drawing/2014/main" id="{5FA55403-B00D-5716-F361-6A29437F0F3C}"/>
                </a:ext>
              </a:extLst>
            </p:cNvPr>
            <p:cNvSpPr txBox="1"/>
            <p:nvPr/>
          </p:nvSpPr>
          <p:spPr>
            <a:xfrm>
              <a:off x="3398396" y="1673997"/>
              <a:ext cx="982219" cy="499779"/>
            </a:xfrm>
            <a:prstGeom prst="rect">
              <a:avLst/>
            </a:prstGeom>
            <a:noFill/>
          </p:spPr>
          <p:txBody>
            <a:bodyPr wrap="square" rtlCol="0">
              <a:spAutoFit/>
            </a:bodyPr>
            <a:lstStyle/>
            <a:p>
              <a:r>
                <a:rPr lang="en-US" sz="1600" dirty="0">
                  <a:latin typeface="SVN-Notulen Serif Display XBold" pitchFamily="50" charset="0"/>
                  <a:cs typeface="Times New Roman" panose="02020603050405020304" pitchFamily="18" charset="0"/>
                </a:rPr>
                <a:t>False</a:t>
              </a:r>
            </a:p>
          </p:txBody>
        </p:sp>
      </p:grpSp>
      <p:grpSp>
        <p:nvGrpSpPr>
          <p:cNvPr id="29" name="Nhóm 28">
            <a:extLst>
              <a:ext uri="{FF2B5EF4-FFF2-40B4-BE49-F238E27FC236}">
                <a16:creationId xmlns:a16="http://schemas.microsoft.com/office/drawing/2014/main" id="{DAF801A2-EC37-BAB6-CADF-6BF7763F4A68}"/>
              </a:ext>
            </a:extLst>
          </p:cNvPr>
          <p:cNvGrpSpPr/>
          <p:nvPr/>
        </p:nvGrpSpPr>
        <p:grpSpPr>
          <a:xfrm>
            <a:off x="2007885" y="1116190"/>
            <a:ext cx="2395325" cy="5119230"/>
            <a:chOff x="1307857" y="0"/>
            <a:chExt cx="3264143" cy="6563428"/>
          </a:xfrm>
        </p:grpSpPr>
        <p:sp>
          <p:nvSpPr>
            <p:cNvPr id="30" name="Hình chữ nhật 29">
              <a:extLst>
                <a:ext uri="{FF2B5EF4-FFF2-40B4-BE49-F238E27FC236}">
                  <a16:creationId xmlns:a16="http://schemas.microsoft.com/office/drawing/2014/main" id="{89D0045C-FA4D-4A71-0DF4-5642CAAC0AED}"/>
                </a:ext>
              </a:extLst>
            </p:cNvPr>
            <p:cNvSpPr/>
            <p:nvPr/>
          </p:nvSpPr>
          <p:spPr>
            <a:xfrm>
              <a:off x="1825792" y="0"/>
              <a:ext cx="1886139" cy="715224"/>
            </a:xfrm>
            <a:prstGeom prst="rect">
              <a:avLst/>
            </a:prstGeom>
            <a:ln w="38100"/>
          </p:spPr>
          <p:style>
            <a:lnRef idx="2">
              <a:schemeClr val="dk1"/>
            </a:lnRef>
            <a:fillRef idx="1">
              <a:schemeClr val="lt1"/>
            </a:fillRef>
            <a:effectRef idx="0">
              <a:schemeClr val="dk1"/>
            </a:effectRef>
            <a:fontRef idx="minor">
              <a:schemeClr val="dk1"/>
            </a:fontRef>
          </p:style>
          <p:txBody>
            <a:bodyPr rtlCol="0" anchor="ctr"/>
            <a:lstStyle/>
            <a:p>
              <a:pPr algn="ctr"/>
              <a:r>
                <a:rPr lang="en-US" sz="1300" dirty="0">
                  <a:latin typeface="+mj-lt"/>
                  <a:cs typeface="Times New Roman" panose="02020603050405020304" pitchFamily="18" charset="0"/>
                </a:rPr>
                <a:t>Setup()</a:t>
              </a:r>
            </a:p>
          </p:txBody>
        </p:sp>
        <p:sp>
          <p:nvSpPr>
            <p:cNvPr id="31" name="Hình chữ nhật 30">
              <a:extLst>
                <a:ext uri="{FF2B5EF4-FFF2-40B4-BE49-F238E27FC236}">
                  <a16:creationId xmlns:a16="http://schemas.microsoft.com/office/drawing/2014/main" id="{44502867-F052-BE12-5C70-87DFD0D0DDF0}"/>
                </a:ext>
              </a:extLst>
            </p:cNvPr>
            <p:cNvSpPr/>
            <p:nvPr/>
          </p:nvSpPr>
          <p:spPr>
            <a:xfrm>
              <a:off x="1825792" y="1100387"/>
              <a:ext cx="1886139" cy="715224"/>
            </a:xfrm>
            <a:prstGeom prst="rect">
              <a:avLst/>
            </a:prstGeom>
            <a:ln w="38100"/>
          </p:spPr>
          <p:style>
            <a:lnRef idx="2">
              <a:schemeClr val="dk1"/>
            </a:lnRef>
            <a:fillRef idx="1">
              <a:schemeClr val="lt1"/>
            </a:fillRef>
            <a:effectRef idx="0">
              <a:schemeClr val="dk1"/>
            </a:effectRef>
            <a:fontRef idx="minor">
              <a:schemeClr val="dk1"/>
            </a:fontRef>
          </p:style>
          <p:txBody>
            <a:bodyPr rtlCol="0" anchor="ctr"/>
            <a:lstStyle/>
            <a:p>
              <a:pPr algn="ctr"/>
              <a:r>
                <a:rPr lang="en-US" sz="1300" dirty="0">
                  <a:latin typeface="+mj-lt"/>
                  <a:cs typeface="Times New Roman" panose="02020603050405020304" pitchFamily="18" charset="0"/>
                </a:rPr>
                <a:t>Loop()</a:t>
              </a:r>
            </a:p>
          </p:txBody>
        </p:sp>
        <p:sp>
          <p:nvSpPr>
            <p:cNvPr id="32" name="Hình chữ nhật 31">
              <a:extLst>
                <a:ext uri="{FF2B5EF4-FFF2-40B4-BE49-F238E27FC236}">
                  <a16:creationId xmlns:a16="http://schemas.microsoft.com/office/drawing/2014/main" id="{3831FF9C-3C59-7295-8783-1215442372EB}"/>
                </a:ext>
              </a:extLst>
            </p:cNvPr>
            <p:cNvSpPr/>
            <p:nvPr/>
          </p:nvSpPr>
          <p:spPr>
            <a:xfrm>
              <a:off x="1433226" y="3654246"/>
              <a:ext cx="2796634" cy="722350"/>
            </a:xfrm>
            <a:prstGeom prst="rect">
              <a:avLst/>
            </a:prstGeom>
            <a:ln w="38100"/>
          </p:spPr>
          <p:style>
            <a:lnRef idx="2">
              <a:schemeClr val="dk1"/>
            </a:lnRef>
            <a:fillRef idx="1">
              <a:schemeClr val="lt1"/>
            </a:fillRef>
            <a:effectRef idx="0">
              <a:schemeClr val="dk1"/>
            </a:effectRef>
            <a:fontRef idx="minor">
              <a:schemeClr val="dk1"/>
            </a:fontRef>
          </p:style>
          <p:txBody>
            <a:bodyPr rtlCol="0" anchor="ctr"/>
            <a:lstStyle/>
            <a:p>
              <a:pPr algn="ctr"/>
              <a:r>
                <a:rPr lang="en-US" sz="1300" dirty="0">
                  <a:latin typeface="+mj-lt"/>
                  <a:cs typeface="Times New Roman" panose="02020603050405020304" pitchFamily="18" charset="0"/>
                </a:rPr>
                <a:t>Hash data</a:t>
              </a:r>
            </a:p>
            <a:p>
              <a:pPr algn="ctr"/>
              <a:r>
                <a:rPr lang="en-US" sz="1300" dirty="0">
                  <a:latin typeface="+mj-lt"/>
                  <a:cs typeface="Times New Roman" panose="02020603050405020304" pitchFamily="18" charset="0"/>
                </a:rPr>
                <a:t>Convert to </a:t>
              </a:r>
              <a:r>
                <a:rPr lang="en-US" sz="1300" dirty="0" err="1">
                  <a:latin typeface="+mj-lt"/>
                  <a:cs typeface="Times New Roman" panose="02020603050405020304" pitchFamily="18" charset="0"/>
                </a:rPr>
                <a:t>jsonString</a:t>
              </a:r>
              <a:endParaRPr lang="en-US" sz="1300" dirty="0">
                <a:latin typeface="+mj-lt"/>
                <a:cs typeface="Times New Roman" panose="02020603050405020304" pitchFamily="18" charset="0"/>
              </a:endParaRPr>
            </a:p>
          </p:txBody>
        </p:sp>
        <p:sp>
          <p:nvSpPr>
            <p:cNvPr id="33" name="Hình chữ nhật 32">
              <a:extLst>
                <a:ext uri="{FF2B5EF4-FFF2-40B4-BE49-F238E27FC236}">
                  <a16:creationId xmlns:a16="http://schemas.microsoft.com/office/drawing/2014/main" id="{EC396DE8-3C6D-85C8-E4FF-AAB41C838A8A}"/>
                </a:ext>
              </a:extLst>
            </p:cNvPr>
            <p:cNvSpPr/>
            <p:nvPr/>
          </p:nvSpPr>
          <p:spPr>
            <a:xfrm>
              <a:off x="1825792" y="4751225"/>
              <a:ext cx="1886139" cy="715224"/>
            </a:xfrm>
            <a:prstGeom prst="rect">
              <a:avLst/>
            </a:prstGeom>
            <a:ln w="38100"/>
          </p:spPr>
          <p:style>
            <a:lnRef idx="2">
              <a:schemeClr val="dk1"/>
            </a:lnRef>
            <a:fillRef idx="1">
              <a:schemeClr val="lt1"/>
            </a:fillRef>
            <a:effectRef idx="0">
              <a:schemeClr val="dk1"/>
            </a:effectRef>
            <a:fontRef idx="minor">
              <a:schemeClr val="dk1"/>
            </a:fontRef>
          </p:style>
          <p:txBody>
            <a:bodyPr rtlCol="0" anchor="ctr"/>
            <a:lstStyle/>
            <a:p>
              <a:pPr algn="ctr"/>
              <a:r>
                <a:rPr lang="en-US" sz="1300" dirty="0">
                  <a:latin typeface="+mj-lt"/>
                  <a:cs typeface="Times New Roman" panose="02020603050405020304" pitchFamily="18" charset="0"/>
                </a:rPr>
                <a:t>Push data to </a:t>
              </a:r>
              <a:r>
                <a:rPr lang="en-US" sz="1300" dirty="0" err="1">
                  <a:latin typeface="+mj-lt"/>
                  <a:cs typeface="Times New Roman" panose="02020603050405020304" pitchFamily="18" charset="0"/>
                </a:rPr>
                <a:t>web.clients</a:t>
              </a:r>
              <a:endParaRPr lang="en-US" sz="1300" dirty="0">
                <a:latin typeface="+mj-lt"/>
                <a:cs typeface="Times New Roman" panose="02020603050405020304" pitchFamily="18" charset="0"/>
              </a:endParaRPr>
            </a:p>
          </p:txBody>
        </p:sp>
        <p:sp>
          <p:nvSpPr>
            <p:cNvPr id="34" name="Hình chữ nhật 33">
              <a:extLst>
                <a:ext uri="{FF2B5EF4-FFF2-40B4-BE49-F238E27FC236}">
                  <a16:creationId xmlns:a16="http://schemas.microsoft.com/office/drawing/2014/main" id="{696DF218-FA31-94FF-941F-64168D96DBE8}"/>
                </a:ext>
              </a:extLst>
            </p:cNvPr>
            <p:cNvSpPr/>
            <p:nvPr/>
          </p:nvSpPr>
          <p:spPr>
            <a:xfrm>
              <a:off x="1825792" y="5848204"/>
              <a:ext cx="1886139" cy="715224"/>
            </a:xfrm>
            <a:prstGeom prst="rect">
              <a:avLst/>
            </a:prstGeom>
            <a:ln w="38100"/>
          </p:spPr>
          <p:style>
            <a:lnRef idx="2">
              <a:schemeClr val="dk1"/>
            </a:lnRef>
            <a:fillRef idx="1">
              <a:schemeClr val="lt1"/>
            </a:fillRef>
            <a:effectRef idx="0">
              <a:schemeClr val="dk1"/>
            </a:effectRef>
            <a:fontRef idx="minor">
              <a:schemeClr val="dk1"/>
            </a:fontRef>
          </p:style>
          <p:txBody>
            <a:bodyPr rtlCol="0" anchor="ctr"/>
            <a:lstStyle/>
            <a:p>
              <a:pPr algn="ctr"/>
              <a:r>
                <a:rPr lang="en-US" sz="1300" dirty="0">
                  <a:latin typeface="+mj-lt"/>
                  <a:cs typeface="Times New Roman" panose="02020603050405020304" pitchFamily="18" charset="0"/>
                </a:rPr>
                <a:t>SD card append</a:t>
              </a:r>
            </a:p>
          </p:txBody>
        </p:sp>
        <p:sp>
          <p:nvSpPr>
            <p:cNvPr id="35" name="Hình thoi 34">
              <a:extLst>
                <a:ext uri="{FF2B5EF4-FFF2-40B4-BE49-F238E27FC236}">
                  <a16:creationId xmlns:a16="http://schemas.microsoft.com/office/drawing/2014/main" id="{6A204410-37F0-1760-36B9-72E76BD18A98}"/>
                </a:ext>
              </a:extLst>
            </p:cNvPr>
            <p:cNvSpPr/>
            <p:nvPr/>
          </p:nvSpPr>
          <p:spPr>
            <a:xfrm>
              <a:off x="1307857" y="2200774"/>
              <a:ext cx="2922007" cy="1068309"/>
            </a:xfrm>
            <a:prstGeom prst="diamond">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300" dirty="0" err="1">
                  <a:ln w="0"/>
                  <a:solidFill>
                    <a:schemeClr val="tx1"/>
                  </a:solidFill>
                  <a:effectLst>
                    <a:outerShdw blurRad="38100" dist="19050" dir="2700000" algn="tl" rotWithShape="0">
                      <a:schemeClr val="dk1">
                        <a:alpha val="40000"/>
                      </a:schemeClr>
                    </a:outerShdw>
                  </a:effectLst>
                  <a:latin typeface="+mj-lt"/>
                  <a:cs typeface="Times New Roman" panose="02020603050405020304" pitchFamily="18" charset="0"/>
                </a:rPr>
                <a:t>Lora.available</a:t>
              </a:r>
              <a:endParaRPr lang="en-US" sz="1300" dirty="0">
                <a:ln w="0"/>
                <a:solidFill>
                  <a:schemeClr val="tx1"/>
                </a:solidFill>
                <a:effectLst>
                  <a:outerShdw blurRad="38100" dist="19050" dir="2700000" algn="tl" rotWithShape="0">
                    <a:schemeClr val="dk1">
                      <a:alpha val="40000"/>
                    </a:schemeClr>
                  </a:outerShdw>
                </a:effectLst>
                <a:latin typeface="+mj-lt"/>
                <a:cs typeface="Times New Roman" panose="02020603050405020304" pitchFamily="18" charset="0"/>
              </a:endParaRPr>
            </a:p>
          </p:txBody>
        </p:sp>
        <p:cxnSp>
          <p:nvCxnSpPr>
            <p:cNvPr id="36" name="Đường kết nối Mũi tên Thẳng 35">
              <a:extLst>
                <a:ext uri="{FF2B5EF4-FFF2-40B4-BE49-F238E27FC236}">
                  <a16:creationId xmlns:a16="http://schemas.microsoft.com/office/drawing/2014/main" id="{69ED680C-7424-82BD-E308-CA37102CF3FE}"/>
                </a:ext>
              </a:extLst>
            </p:cNvPr>
            <p:cNvCxnSpPr>
              <a:cxnSpLocks/>
              <a:stCxn id="30" idx="2"/>
              <a:endCxn id="31" idx="0"/>
            </p:cNvCxnSpPr>
            <p:nvPr/>
          </p:nvCxnSpPr>
          <p:spPr>
            <a:xfrm>
              <a:off x="2768862" y="715224"/>
              <a:ext cx="0" cy="385163"/>
            </a:xfrm>
            <a:prstGeom prst="straightConnector1">
              <a:avLst/>
            </a:prstGeom>
            <a:ln w="28575">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37" name="Đường kết nối Mũi tên Thẳng 36">
              <a:extLst>
                <a:ext uri="{FF2B5EF4-FFF2-40B4-BE49-F238E27FC236}">
                  <a16:creationId xmlns:a16="http://schemas.microsoft.com/office/drawing/2014/main" id="{A290A81F-DB7A-21BE-9F83-8BFF7524C717}"/>
                </a:ext>
              </a:extLst>
            </p:cNvPr>
            <p:cNvCxnSpPr>
              <a:cxnSpLocks/>
            </p:cNvCxnSpPr>
            <p:nvPr/>
          </p:nvCxnSpPr>
          <p:spPr>
            <a:xfrm>
              <a:off x="2775113" y="1815611"/>
              <a:ext cx="0" cy="385163"/>
            </a:xfrm>
            <a:prstGeom prst="straightConnector1">
              <a:avLst/>
            </a:prstGeom>
            <a:ln w="28575">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38" name="Đường kết nối Mũi tên Thẳng 37">
              <a:extLst>
                <a:ext uri="{FF2B5EF4-FFF2-40B4-BE49-F238E27FC236}">
                  <a16:creationId xmlns:a16="http://schemas.microsoft.com/office/drawing/2014/main" id="{F9AF1C57-E3E8-CBD8-3F0D-4CF150D2A079}"/>
                </a:ext>
              </a:extLst>
            </p:cNvPr>
            <p:cNvCxnSpPr>
              <a:cxnSpLocks/>
            </p:cNvCxnSpPr>
            <p:nvPr/>
          </p:nvCxnSpPr>
          <p:spPr>
            <a:xfrm>
              <a:off x="2768860" y="3269083"/>
              <a:ext cx="0" cy="385163"/>
            </a:xfrm>
            <a:prstGeom prst="straightConnector1">
              <a:avLst/>
            </a:prstGeom>
            <a:ln w="28575">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39" name="Đường kết nối Mũi tên Thẳng 38">
              <a:extLst>
                <a:ext uri="{FF2B5EF4-FFF2-40B4-BE49-F238E27FC236}">
                  <a16:creationId xmlns:a16="http://schemas.microsoft.com/office/drawing/2014/main" id="{5C572797-AD06-6A51-B05A-A4B937FB7D67}"/>
                </a:ext>
              </a:extLst>
            </p:cNvPr>
            <p:cNvCxnSpPr>
              <a:cxnSpLocks/>
            </p:cNvCxnSpPr>
            <p:nvPr/>
          </p:nvCxnSpPr>
          <p:spPr>
            <a:xfrm>
              <a:off x="2763050" y="4366062"/>
              <a:ext cx="0" cy="385163"/>
            </a:xfrm>
            <a:prstGeom prst="straightConnector1">
              <a:avLst/>
            </a:prstGeom>
            <a:ln w="28575">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40" name="Đường kết nối Mũi tên Thẳng 39">
              <a:extLst>
                <a:ext uri="{FF2B5EF4-FFF2-40B4-BE49-F238E27FC236}">
                  <a16:creationId xmlns:a16="http://schemas.microsoft.com/office/drawing/2014/main" id="{256FD317-5022-738B-FC80-EEB769E10880}"/>
                </a:ext>
              </a:extLst>
            </p:cNvPr>
            <p:cNvCxnSpPr>
              <a:cxnSpLocks/>
            </p:cNvCxnSpPr>
            <p:nvPr/>
          </p:nvCxnSpPr>
          <p:spPr>
            <a:xfrm>
              <a:off x="2763050" y="5466449"/>
              <a:ext cx="0" cy="385163"/>
            </a:xfrm>
            <a:prstGeom prst="straightConnector1">
              <a:avLst/>
            </a:prstGeom>
            <a:ln w="28575">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41" name="Đường kết nối Mũi tên Thẳng 40">
              <a:extLst>
                <a:ext uri="{FF2B5EF4-FFF2-40B4-BE49-F238E27FC236}">
                  <a16:creationId xmlns:a16="http://schemas.microsoft.com/office/drawing/2014/main" id="{F96CFE90-4F11-8BAE-915D-72863B9662AF}"/>
                </a:ext>
              </a:extLst>
            </p:cNvPr>
            <p:cNvCxnSpPr>
              <a:cxnSpLocks/>
            </p:cNvCxnSpPr>
            <p:nvPr/>
          </p:nvCxnSpPr>
          <p:spPr>
            <a:xfrm flipH="1">
              <a:off x="3729658" y="1457999"/>
              <a:ext cx="842342" cy="0"/>
            </a:xfrm>
            <a:prstGeom prst="straightConnector1">
              <a:avLst/>
            </a:prstGeom>
            <a:ln w="28575">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42" name="Đường nối Thẳng 41">
              <a:extLst>
                <a:ext uri="{FF2B5EF4-FFF2-40B4-BE49-F238E27FC236}">
                  <a16:creationId xmlns:a16="http://schemas.microsoft.com/office/drawing/2014/main" id="{BA79F9D9-D1EC-309C-7D68-E56AA2BAF6C1}"/>
                </a:ext>
              </a:extLst>
            </p:cNvPr>
            <p:cNvCxnSpPr>
              <a:cxnSpLocks/>
            </p:cNvCxnSpPr>
            <p:nvPr/>
          </p:nvCxnSpPr>
          <p:spPr>
            <a:xfrm>
              <a:off x="4572000" y="1457999"/>
              <a:ext cx="0" cy="4747817"/>
            </a:xfrm>
            <a:prstGeom prst="line">
              <a:avLst/>
            </a:prstGeom>
            <a:ln w="28575">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43" name="Đường nối Thẳng 42">
              <a:extLst>
                <a:ext uri="{FF2B5EF4-FFF2-40B4-BE49-F238E27FC236}">
                  <a16:creationId xmlns:a16="http://schemas.microsoft.com/office/drawing/2014/main" id="{6192A396-3EAD-474E-7D89-1249F414F065}"/>
                </a:ext>
              </a:extLst>
            </p:cNvPr>
            <p:cNvCxnSpPr>
              <a:cxnSpLocks/>
              <a:endCxn id="34" idx="3"/>
            </p:cNvCxnSpPr>
            <p:nvPr/>
          </p:nvCxnSpPr>
          <p:spPr>
            <a:xfrm flipH="1">
              <a:off x="3711931" y="6205816"/>
              <a:ext cx="860069" cy="0"/>
            </a:xfrm>
            <a:prstGeom prst="line">
              <a:avLst/>
            </a:prstGeom>
            <a:ln w="28575">
              <a:solidFill>
                <a:srgbClr val="FF0000"/>
              </a:solidFill>
            </a:ln>
          </p:spPr>
          <p:style>
            <a:lnRef idx="2">
              <a:schemeClr val="accent1"/>
            </a:lnRef>
            <a:fillRef idx="0">
              <a:schemeClr val="accent1"/>
            </a:fillRef>
            <a:effectRef idx="1">
              <a:schemeClr val="accent1"/>
            </a:effectRef>
            <a:fontRef idx="minor">
              <a:schemeClr val="tx1"/>
            </a:fontRef>
          </p:style>
        </p:cxnSp>
        <p:sp>
          <p:nvSpPr>
            <p:cNvPr id="44" name="Hộp Văn bản 43">
              <a:extLst>
                <a:ext uri="{FF2B5EF4-FFF2-40B4-BE49-F238E27FC236}">
                  <a16:creationId xmlns:a16="http://schemas.microsoft.com/office/drawing/2014/main" id="{38A86D09-8560-F1E5-EEAB-7A231C170C0E}"/>
                </a:ext>
              </a:extLst>
            </p:cNvPr>
            <p:cNvSpPr txBox="1"/>
            <p:nvPr/>
          </p:nvSpPr>
          <p:spPr>
            <a:xfrm>
              <a:off x="2780533" y="3301161"/>
              <a:ext cx="1449327" cy="398399"/>
            </a:xfrm>
            <a:prstGeom prst="rect">
              <a:avLst/>
            </a:prstGeom>
            <a:noFill/>
          </p:spPr>
          <p:txBody>
            <a:bodyPr wrap="square" rtlCol="0">
              <a:spAutoFit/>
            </a:bodyPr>
            <a:lstStyle/>
            <a:p>
              <a:r>
                <a:rPr lang="en-US" sz="1200" dirty="0">
                  <a:latin typeface="+mj-lt"/>
                  <a:cs typeface="Times New Roman" panose="02020603050405020304" pitchFamily="18" charset="0"/>
                </a:rPr>
                <a:t>True</a:t>
              </a:r>
            </a:p>
          </p:txBody>
        </p:sp>
      </p:grpSp>
    </p:spTree>
    <p:extLst>
      <p:ext uri="{BB962C8B-B14F-4D97-AF65-F5344CB8AC3E}">
        <p14:creationId xmlns:p14="http://schemas.microsoft.com/office/powerpoint/2010/main" val="24831098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Hộp Văn bản 2">
            <a:extLst>
              <a:ext uri="{FF2B5EF4-FFF2-40B4-BE49-F238E27FC236}">
                <a16:creationId xmlns:a16="http://schemas.microsoft.com/office/drawing/2014/main" id="{C46A7C80-7878-5D94-8E3D-FF1749E126A1}"/>
              </a:ext>
            </a:extLst>
          </p:cNvPr>
          <p:cNvSpPr txBox="1"/>
          <p:nvPr/>
        </p:nvSpPr>
        <p:spPr>
          <a:xfrm>
            <a:off x="247650" y="253484"/>
            <a:ext cx="4972050" cy="523220"/>
          </a:xfrm>
          <a:prstGeom prst="rect">
            <a:avLst/>
          </a:prstGeom>
          <a:ln>
            <a:noFill/>
          </a:ln>
        </p:spPr>
        <p:style>
          <a:lnRef idx="2">
            <a:schemeClr val="dk1"/>
          </a:lnRef>
          <a:fillRef idx="1">
            <a:schemeClr val="lt1"/>
          </a:fillRef>
          <a:effectRef idx="0">
            <a:schemeClr val="dk1"/>
          </a:effectRef>
          <a:fontRef idx="minor">
            <a:schemeClr val="dk1"/>
          </a:fontRef>
        </p:style>
        <p:txBody>
          <a:bodyPr wrap="square">
            <a:spAutoFit/>
          </a:bodyPr>
          <a:lstStyle/>
          <a:p>
            <a:pPr marL="0" lvl="0" indent="0" algn="ctr" rtl="0">
              <a:spcBef>
                <a:spcPts val="0"/>
              </a:spcBef>
              <a:spcAft>
                <a:spcPts val="0"/>
              </a:spcAft>
              <a:buNone/>
            </a:pPr>
            <a:r>
              <a:rPr lang="en-US" sz="2800" dirty="0">
                <a:latin typeface="SVN-Notulen Serif Display XBold" pitchFamily="50" charset="0"/>
              </a:rPr>
              <a:t>02. </a:t>
            </a:r>
            <a:r>
              <a:rPr lang="vi-VN" sz="2800" dirty="0">
                <a:latin typeface="SVN-Notulen Serif Display XBold" pitchFamily="50" charset="0"/>
              </a:rPr>
              <a:t>Lưu đồ và </a:t>
            </a:r>
            <a:r>
              <a:rPr lang="vi-VN" sz="2800" dirty="0" err="1">
                <a:latin typeface="SVN-Notulen Serif Display XBold" pitchFamily="50" charset="0"/>
              </a:rPr>
              <a:t>code</a:t>
            </a:r>
            <a:r>
              <a:rPr lang="vi-VN" sz="2800" dirty="0">
                <a:latin typeface="SVN-Notulen Serif Display XBold" pitchFamily="50" charset="0"/>
              </a:rPr>
              <a:t> giả của mạch</a:t>
            </a:r>
            <a:endParaRPr lang="en" sz="2800" dirty="0">
              <a:latin typeface="SVN-Notulen Serif Display XBold" pitchFamily="50" charset="0"/>
            </a:endParaRPr>
          </a:p>
        </p:txBody>
      </p:sp>
      <p:cxnSp>
        <p:nvCxnSpPr>
          <p:cNvPr id="9" name="Google Shape;1970;p90">
            <a:extLst>
              <a:ext uri="{FF2B5EF4-FFF2-40B4-BE49-F238E27FC236}">
                <a16:creationId xmlns:a16="http://schemas.microsoft.com/office/drawing/2014/main" id="{84CF9AD5-88F3-879B-4A11-824FABC04670}"/>
              </a:ext>
            </a:extLst>
          </p:cNvPr>
          <p:cNvCxnSpPr>
            <a:cxnSpLocks/>
          </p:cNvCxnSpPr>
          <p:nvPr/>
        </p:nvCxnSpPr>
        <p:spPr>
          <a:xfrm>
            <a:off x="4877418" y="3108855"/>
            <a:ext cx="431245" cy="0"/>
          </a:xfrm>
          <a:prstGeom prst="straightConnector1">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cxnSp>
      <p:cxnSp>
        <p:nvCxnSpPr>
          <p:cNvPr id="10" name="Google Shape;1971;p90">
            <a:extLst>
              <a:ext uri="{FF2B5EF4-FFF2-40B4-BE49-F238E27FC236}">
                <a16:creationId xmlns:a16="http://schemas.microsoft.com/office/drawing/2014/main" id="{81763F3E-12BF-71EF-6343-0BA2C8E9CF25}"/>
              </a:ext>
            </a:extLst>
          </p:cNvPr>
          <p:cNvCxnSpPr>
            <a:cxnSpLocks/>
          </p:cNvCxnSpPr>
          <p:nvPr/>
        </p:nvCxnSpPr>
        <p:spPr>
          <a:xfrm>
            <a:off x="6911263" y="3108855"/>
            <a:ext cx="431245" cy="0"/>
          </a:xfrm>
          <a:prstGeom prst="straightConnector1">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cxnSp>
      <p:cxnSp>
        <p:nvCxnSpPr>
          <p:cNvPr id="11" name="Google Shape;1972;p90">
            <a:extLst>
              <a:ext uri="{FF2B5EF4-FFF2-40B4-BE49-F238E27FC236}">
                <a16:creationId xmlns:a16="http://schemas.microsoft.com/office/drawing/2014/main" id="{852558B1-0FED-862A-75C2-0116B281A018}"/>
              </a:ext>
            </a:extLst>
          </p:cNvPr>
          <p:cNvCxnSpPr>
            <a:cxnSpLocks/>
          </p:cNvCxnSpPr>
          <p:nvPr/>
        </p:nvCxnSpPr>
        <p:spPr>
          <a:xfrm>
            <a:off x="8945108" y="3108855"/>
            <a:ext cx="431246" cy="0"/>
          </a:xfrm>
          <a:prstGeom prst="straightConnector1">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cxnSp>
      <p:pic>
        <p:nvPicPr>
          <p:cNvPr id="23" name="Hình ảnh 22" descr="Ảnh có chứa biểu tượng, Đồ họa, phim hoạt hình, hình mẫu&#10;&#10;Mô tả được tạo tự động">
            <a:extLst>
              <a:ext uri="{FF2B5EF4-FFF2-40B4-BE49-F238E27FC236}">
                <a16:creationId xmlns:a16="http://schemas.microsoft.com/office/drawing/2014/main" id="{77F1EE5E-C1F1-19D9-F91A-0487A0782E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23575" y="314659"/>
            <a:ext cx="801724" cy="801531"/>
          </a:xfrm>
          <a:prstGeom prst="rect">
            <a:avLst/>
          </a:prstGeom>
        </p:spPr>
      </p:pic>
      <p:pic>
        <p:nvPicPr>
          <p:cNvPr id="24" name="Hình ảnh 23" descr="Ảnh có chứa vòng tròn, Phông chữ, biểu tượng, Đồ họa&#10;&#10;Mô tả được tạo tự động">
            <a:extLst>
              <a:ext uri="{FF2B5EF4-FFF2-40B4-BE49-F238E27FC236}">
                <a16:creationId xmlns:a16="http://schemas.microsoft.com/office/drawing/2014/main" id="{A4206B5D-D2B5-67C3-DC15-C68F654E02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87732" y="260995"/>
            <a:ext cx="801531" cy="801531"/>
          </a:xfrm>
          <a:prstGeom prst="rect">
            <a:avLst/>
          </a:prstGeom>
        </p:spPr>
      </p:pic>
      <p:sp>
        <p:nvSpPr>
          <p:cNvPr id="1939" name="Google Shape;1939;p90"/>
          <p:cNvSpPr txBox="1">
            <a:spLocks/>
          </p:cNvSpPr>
          <p:nvPr/>
        </p:nvSpPr>
        <p:spPr>
          <a:xfrm>
            <a:off x="771532" y="830099"/>
            <a:ext cx="3114664" cy="572700"/>
          </a:xfrm>
          <a:prstGeom prst="rect">
            <a:avLst/>
          </a:prstGeom>
        </p:spPr>
        <p:txBody>
          <a:bodyPr spcFirstLastPara="1" wrap="square" lIns="91425" tIns="91425" rIns="91425" bIns="91425" anchor="ctr" anchorCtr="0">
            <a:noAutofit/>
          </a:bodyPr>
          <a:lst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a:lstStyle>
          <a:p>
            <a:pPr algn="ctr"/>
            <a:r>
              <a:rPr lang="en-US" sz="1800" dirty="0">
                <a:solidFill>
                  <a:schemeClr val="tx1">
                    <a:lumMod val="95000"/>
                    <a:lumOff val="5000"/>
                  </a:schemeClr>
                </a:solidFill>
                <a:latin typeface="SVN-Notulen Serif Display XBold" pitchFamily="50" charset="0"/>
              </a:rPr>
              <a:t>Bản tin từ vệ tinh</a:t>
            </a:r>
          </a:p>
        </p:txBody>
      </p:sp>
      <p:pic>
        <p:nvPicPr>
          <p:cNvPr id="2" name="Hình ảnh 1">
            <a:extLst>
              <a:ext uri="{FF2B5EF4-FFF2-40B4-BE49-F238E27FC236}">
                <a16:creationId xmlns:a16="http://schemas.microsoft.com/office/drawing/2014/main" id="{3FE2D3D5-2BFE-4786-3154-7BF81E23B489}"/>
              </a:ext>
            </a:extLst>
          </p:cNvPr>
          <p:cNvPicPr>
            <a:picLocks noChangeAspect="1"/>
          </p:cNvPicPr>
          <p:nvPr/>
        </p:nvPicPr>
        <p:blipFill>
          <a:blip r:embed="rId4"/>
          <a:stretch>
            <a:fillRect/>
          </a:stretch>
        </p:blipFill>
        <p:spPr>
          <a:xfrm>
            <a:off x="1638299" y="3821553"/>
            <a:ext cx="8633475" cy="288619"/>
          </a:xfrm>
          <a:prstGeom prst="rect">
            <a:avLst/>
          </a:prstGeom>
        </p:spPr>
      </p:pic>
      <p:cxnSp>
        <p:nvCxnSpPr>
          <p:cNvPr id="4" name="Đường kết nối Mũi tên Thẳng 3">
            <a:extLst>
              <a:ext uri="{FF2B5EF4-FFF2-40B4-BE49-F238E27FC236}">
                <a16:creationId xmlns:a16="http://schemas.microsoft.com/office/drawing/2014/main" id="{99657B55-9E4A-61DF-8CEE-D09F64A49849}"/>
              </a:ext>
            </a:extLst>
          </p:cNvPr>
          <p:cNvCxnSpPr>
            <a:cxnSpLocks/>
          </p:cNvCxnSpPr>
          <p:nvPr/>
        </p:nvCxnSpPr>
        <p:spPr>
          <a:xfrm>
            <a:off x="2345747" y="2542723"/>
            <a:ext cx="1" cy="1175984"/>
          </a:xfrm>
          <a:prstGeom prst="straightConnector1">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 name="Đường kết nối Mũi tên Thẳng 4">
            <a:extLst>
              <a:ext uri="{FF2B5EF4-FFF2-40B4-BE49-F238E27FC236}">
                <a16:creationId xmlns:a16="http://schemas.microsoft.com/office/drawing/2014/main" id="{15073714-E8D5-8704-EA76-F20A1F4ABD43}"/>
              </a:ext>
            </a:extLst>
          </p:cNvPr>
          <p:cNvCxnSpPr>
            <a:cxnSpLocks/>
          </p:cNvCxnSpPr>
          <p:nvPr/>
        </p:nvCxnSpPr>
        <p:spPr>
          <a:xfrm>
            <a:off x="4333221" y="2542723"/>
            <a:ext cx="1" cy="1175984"/>
          </a:xfrm>
          <a:prstGeom prst="straightConnector1">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6" name="Đường kết nối Mũi tên Thẳng 5">
            <a:extLst>
              <a:ext uri="{FF2B5EF4-FFF2-40B4-BE49-F238E27FC236}">
                <a16:creationId xmlns:a16="http://schemas.microsoft.com/office/drawing/2014/main" id="{AEF31E53-DB88-9E0C-9F92-56AC829EB3EF}"/>
              </a:ext>
            </a:extLst>
          </p:cNvPr>
          <p:cNvCxnSpPr>
            <a:cxnSpLocks/>
          </p:cNvCxnSpPr>
          <p:nvPr/>
        </p:nvCxnSpPr>
        <p:spPr>
          <a:xfrm>
            <a:off x="5826313" y="2542723"/>
            <a:ext cx="1" cy="1175984"/>
          </a:xfrm>
          <a:prstGeom prst="straightConnector1">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 name="Đường kết nối Mũi tên Thẳng 7">
            <a:extLst>
              <a:ext uri="{FF2B5EF4-FFF2-40B4-BE49-F238E27FC236}">
                <a16:creationId xmlns:a16="http://schemas.microsoft.com/office/drawing/2014/main" id="{52166B1D-B4DD-1F00-8DE9-316897C77749}"/>
              </a:ext>
            </a:extLst>
          </p:cNvPr>
          <p:cNvCxnSpPr>
            <a:cxnSpLocks/>
          </p:cNvCxnSpPr>
          <p:nvPr/>
        </p:nvCxnSpPr>
        <p:spPr>
          <a:xfrm>
            <a:off x="7354670" y="2542723"/>
            <a:ext cx="1" cy="1175984"/>
          </a:xfrm>
          <a:prstGeom prst="straightConnector1">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2" name="Đường kết nối Mũi tên Thẳng 11">
            <a:extLst>
              <a:ext uri="{FF2B5EF4-FFF2-40B4-BE49-F238E27FC236}">
                <a16:creationId xmlns:a16="http://schemas.microsoft.com/office/drawing/2014/main" id="{3B7081DD-B89C-7642-781C-C4DFE130AFB5}"/>
              </a:ext>
            </a:extLst>
          </p:cNvPr>
          <p:cNvCxnSpPr>
            <a:cxnSpLocks/>
          </p:cNvCxnSpPr>
          <p:nvPr/>
        </p:nvCxnSpPr>
        <p:spPr>
          <a:xfrm>
            <a:off x="9163779" y="2542723"/>
            <a:ext cx="1" cy="1175984"/>
          </a:xfrm>
          <a:prstGeom prst="straightConnector1">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7" name="Hộp Văn bản 16">
            <a:extLst>
              <a:ext uri="{FF2B5EF4-FFF2-40B4-BE49-F238E27FC236}">
                <a16:creationId xmlns:a16="http://schemas.microsoft.com/office/drawing/2014/main" id="{C4D87FCB-344B-829B-8B7B-F94CF2C96DFA}"/>
              </a:ext>
            </a:extLst>
          </p:cNvPr>
          <p:cNvSpPr txBox="1"/>
          <p:nvPr/>
        </p:nvSpPr>
        <p:spPr>
          <a:xfrm>
            <a:off x="1911121" y="2004618"/>
            <a:ext cx="1284981" cy="369332"/>
          </a:xfrm>
          <a:prstGeom prst="rect">
            <a:avLst/>
          </a:prstGeom>
          <a:noFill/>
        </p:spPr>
        <p:txBody>
          <a:bodyPr wrap="square" rtlCol="0">
            <a:spAutoFit/>
          </a:bodyPr>
          <a:lstStyle/>
          <a:p>
            <a:r>
              <a:rPr lang="en-US" dirty="0">
                <a:latin typeface="SVN-Notulen Serif Display XBold" pitchFamily="50" charset="0"/>
              </a:rPr>
              <a:t>Latitude</a:t>
            </a:r>
          </a:p>
        </p:txBody>
      </p:sp>
      <p:sp>
        <p:nvSpPr>
          <p:cNvPr id="18" name="Hộp Văn bản 17">
            <a:extLst>
              <a:ext uri="{FF2B5EF4-FFF2-40B4-BE49-F238E27FC236}">
                <a16:creationId xmlns:a16="http://schemas.microsoft.com/office/drawing/2014/main" id="{02D7EBA3-B3A7-C682-796F-8209912F6450}"/>
              </a:ext>
            </a:extLst>
          </p:cNvPr>
          <p:cNvSpPr txBox="1"/>
          <p:nvPr/>
        </p:nvSpPr>
        <p:spPr>
          <a:xfrm>
            <a:off x="6810703" y="2004618"/>
            <a:ext cx="1284981" cy="369332"/>
          </a:xfrm>
          <a:prstGeom prst="rect">
            <a:avLst/>
          </a:prstGeom>
          <a:noFill/>
        </p:spPr>
        <p:txBody>
          <a:bodyPr wrap="square" rtlCol="0">
            <a:spAutoFit/>
          </a:bodyPr>
          <a:lstStyle/>
          <a:p>
            <a:r>
              <a:rPr lang="en-US" dirty="0">
                <a:latin typeface="SVN-Notulen Serif Display XBold" pitchFamily="50" charset="0"/>
              </a:rPr>
              <a:t>Pressure</a:t>
            </a:r>
          </a:p>
        </p:txBody>
      </p:sp>
      <p:sp>
        <p:nvSpPr>
          <p:cNvPr id="19" name="Hộp Văn bản 18">
            <a:extLst>
              <a:ext uri="{FF2B5EF4-FFF2-40B4-BE49-F238E27FC236}">
                <a16:creationId xmlns:a16="http://schemas.microsoft.com/office/drawing/2014/main" id="{EC74D381-8FEE-0DBC-9259-DD3B12D0F0BD}"/>
              </a:ext>
            </a:extLst>
          </p:cNvPr>
          <p:cNvSpPr txBox="1"/>
          <p:nvPr/>
        </p:nvSpPr>
        <p:spPr>
          <a:xfrm>
            <a:off x="6039102" y="5432770"/>
            <a:ext cx="1591425" cy="369332"/>
          </a:xfrm>
          <a:prstGeom prst="rect">
            <a:avLst/>
          </a:prstGeom>
          <a:noFill/>
        </p:spPr>
        <p:txBody>
          <a:bodyPr wrap="square" rtlCol="0">
            <a:spAutoFit/>
          </a:bodyPr>
          <a:lstStyle/>
          <a:p>
            <a:r>
              <a:rPr lang="en-US" dirty="0">
                <a:latin typeface="SVN-Notulen Serif Display XBold" pitchFamily="50" charset="0"/>
              </a:rPr>
              <a:t>Temperature</a:t>
            </a:r>
          </a:p>
        </p:txBody>
      </p:sp>
      <p:sp>
        <p:nvSpPr>
          <p:cNvPr id="20" name="Hộp Văn bản 19">
            <a:extLst>
              <a:ext uri="{FF2B5EF4-FFF2-40B4-BE49-F238E27FC236}">
                <a16:creationId xmlns:a16="http://schemas.microsoft.com/office/drawing/2014/main" id="{46864657-2500-1366-7B1B-A91E009DD271}"/>
              </a:ext>
            </a:extLst>
          </p:cNvPr>
          <p:cNvSpPr txBox="1"/>
          <p:nvPr/>
        </p:nvSpPr>
        <p:spPr>
          <a:xfrm>
            <a:off x="5396612" y="2004618"/>
            <a:ext cx="1284981" cy="369332"/>
          </a:xfrm>
          <a:prstGeom prst="rect">
            <a:avLst/>
          </a:prstGeom>
          <a:noFill/>
        </p:spPr>
        <p:txBody>
          <a:bodyPr wrap="square" rtlCol="0">
            <a:spAutoFit/>
          </a:bodyPr>
          <a:lstStyle/>
          <a:p>
            <a:r>
              <a:rPr lang="en-US" dirty="0">
                <a:latin typeface="SVN-Notulen Serif Display XBold" pitchFamily="50" charset="0"/>
              </a:rPr>
              <a:t>Timer</a:t>
            </a:r>
          </a:p>
        </p:txBody>
      </p:sp>
      <p:sp>
        <p:nvSpPr>
          <p:cNvPr id="21" name="Hộp Văn bản 20">
            <a:extLst>
              <a:ext uri="{FF2B5EF4-FFF2-40B4-BE49-F238E27FC236}">
                <a16:creationId xmlns:a16="http://schemas.microsoft.com/office/drawing/2014/main" id="{B1D2ACB6-97BF-9AFC-E221-1AC4829E3BC0}"/>
              </a:ext>
            </a:extLst>
          </p:cNvPr>
          <p:cNvSpPr txBox="1"/>
          <p:nvPr/>
        </p:nvSpPr>
        <p:spPr>
          <a:xfrm>
            <a:off x="4730009" y="5432770"/>
            <a:ext cx="1284981" cy="369332"/>
          </a:xfrm>
          <a:prstGeom prst="rect">
            <a:avLst/>
          </a:prstGeom>
          <a:noFill/>
        </p:spPr>
        <p:txBody>
          <a:bodyPr wrap="square" rtlCol="0">
            <a:spAutoFit/>
          </a:bodyPr>
          <a:lstStyle/>
          <a:p>
            <a:r>
              <a:rPr lang="en-US" dirty="0">
                <a:latin typeface="SVN-Notulen Serif Display XBold" pitchFamily="50" charset="0"/>
              </a:rPr>
              <a:t>Pitch</a:t>
            </a:r>
          </a:p>
        </p:txBody>
      </p:sp>
      <p:sp>
        <p:nvSpPr>
          <p:cNvPr id="22" name="Hộp Văn bản 21">
            <a:extLst>
              <a:ext uri="{FF2B5EF4-FFF2-40B4-BE49-F238E27FC236}">
                <a16:creationId xmlns:a16="http://schemas.microsoft.com/office/drawing/2014/main" id="{4A3E84DE-1AE0-0DCE-69A2-3326A7F4770E}"/>
              </a:ext>
            </a:extLst>
          </p:cNvPr>
          <p:cNvSpPr txBox="1"/>
          <p:nvPr/>
        </p:nvSpPr>
        <p:spPr>
          <a:xfrm>
            <a:off x="4092400" y="2004618"/>
            <a:ext cx="1284981" cy="369332"/>
          </a:xfrm>
          <a:prstGeom prst="rect">
            <a:avLst/>
          </a:prstGeom>
          <a:noFill/>
        </p:spPr>
        <p:txBody>
          <a:bodyPr wrap="square" rtlCol="0">
            <a:spAutoFit/>
          </a:bodyPr>
          <a:lstStyle/>
          <a:p>
            <a:r>
              <a:rPr lang="en-US" dirty="0">
                <a:latin typeface="SVN-Notulen Serif Display XBold" pitchFamily="50" charset="0"/>
              </a:rPr>
              <a:t>Roll</a:t>
            </a:r>
          </a:p>
        </p:txBody>
      </p:sp>
      <p:sp>
        <p:nvSpPr>
          <p:cNvPr id="25" name="Hộp Văn bản 24">
            <a:extLst>
              <a:ext uri="{FF2B5EF4-FFF2-40B4-BE49-F238E27FC236}">
                <a16:creationId xmlns:a16="http://schemas.microsoft.com/office/drawing/2014/main" id="{15E44223-8128-7F98-B95B-85893960DE8B}"/>
              </a:ext>
            </a:extLst>
          </p:cNvPr>
          <p:cNvSpPr txBox="1"/>
          <p:nvPr/>
        </p:nvSpPr>
        <p:spPr>
          <a:xfrm>
            <a:off x="2782104" y="5432770"/>
            <a:ext cx="1284981" cy="369332"/>
          </a:xfrm>
          <a:prstGeom prst="rect">
            <a:avLst/>
          </a:prstGeom>
          <a:noFill/>
        </p:spPr>
        <p:txBody>
          <a:bodyPr wrap="square" rtlCol="0">
            <a:spAutoFit/>
          </a:bodyPr>
          <a:lstStyle/>
          <a:p>
            <a:r>
              <a:rPr lang="en-US" dirty="0" err="1">
                <a:latin typeface="SVN-Notulen Serif Display XBold" pitchFamily="50" charset="0"/>
              </a:rPr>
              <a:t>Longtitude</a:t>
            </a:r>
            <a:endParaRPr lang="en-US" dirty="0">
              <a:latin typeface="SVN-Notulen Serif Display XBold" pitchFamily="50" charset="0"/>
            </a:endParaRPr>
          </a:p>
        </p:txBody>
      </p:sp>
      <p:sp>
        <p:nvSpPr>
          <p:cNvPr id="26" name="Hộp Văn bản 25">
            <a:extLst>
              <a:ext uri="{FF2B5EF4-FFF2-40B4-BE49-F238E27FC236}">
                <a16:creationId xmlns:a16="http://schemas.microsoft.com/office/drawing/2014/main" id="{4DF647EE-E278-0220-AA39-E0D7D665F242}"/>
              </a:ext>
            </a:extLst>
          </p:cNvPr>
          <p:cNvSpPr txBox="1"/>
          <p:nvPr/>
        </p:nvSpPr>
        <p:spPr>
          <a:xfrm>
            <a:off x="9527086" y="5432770"/>
            <a:ext cx="1284981" cy="369332"/>
          </a:xfrm>
          <a:prstGeom prst="rect">
            <a:avLst/>
          </a:prstGeom>
          <a:noFill/>
        </p:spPr>
        <p:txBody>
          <a:bodyPr wrap="square" rtlCol="0">
            <a:spAutoFit/>
          </a:bodyPr>
          <a:lstStyle/>
          <a:p>
            <a:r>
              <a:rPr lang="en-US" dirty="0">
                <a:latin typeface="SVN-Notulen Serif Display XBold" pitchFamily="50" charset="0"/>
              </a:rPr>
              <a:t>Altitude</a:t>
            </a:r>
          </a:p>
        </p:txBody>
      </p:sp>
      <p:sp>
        <p:nvSpPr>
          <p:cNvPr id="27" name="Hộp Văn bản 26">
            <a:extLst>
              <a:ext uri="{FF2B5EF4-FFF2-40B4-BE49-F238E27FC236}">
                <a16:creationId xmlns:a16="http://schemas.microsoft.com/office/drawing/2014/main" id="{8ACA1CF8-9FCB-A3D9-520B-FED341645404}"/>
              </a:ext>
            </a:extLst>
          </p:cNvPr>
          <p:cNvSpPr txBox="1"/>
          <p:nvPr/>
        </p:nvSpPr>
        <p:spPr>
          <a:xfrm>
            <a:off x="8995898" y="2004618"/>
            <a:ext cx="1284981" cy="369332"/>
          </a:xfrm>
          <a:prstGeom prst="rect">
            <a:avLst/>
          </a:prstGeom>
          <a:noFill/>
        </p:spPr>
        <p:txBody>
          <a:bodyPr wrap="square" rtlCol="0">
            <a:spAutoFit/>
          </a:bodyPr>
          <a:lstStyle/>
          <a:p>
            <a:r>
              <a:rPr lang="en-US" dirty="0">
                <a:latin typeface="SVN-Notulen Serif Display XBold" pitchFamily="50" charset="0"/>
              </a:rPr>
              <a:t>PPM</a:t>
            </a:r>
          </a:p>
        </p:txBody>
      </p:sp>
      <p:sp>
        <p:nvSpPr>
          <p:cNvPr id="28" name="Hộp Văn bản 27">
            <a:extLst>
              <a:ext uri="{FF2B5EF4-FFF2-40B4-BE49-F238E27FC236}">
                <a16:creationId xmlns:a16="http://schemas.microsoft.com/office/drawing/2014/main" id="{95B949C6-9D5B-508B-BD95-E7047943DA20}"/>
              </a:ext>
            </a:extLst>
          </p:cNvPr>
          <p:cNvSpPr txBox="1"/>
          <p:nvPr/>
        </p:nvSpPr>
        <p:spPr>
          <a:xfrm>
            <a:off x="8124915" y="5432770"/>
            <a:ext cx="1284981" cy="369332"/>
          </a:xfrm>
          <a:prstGeom prst="rect">
            <a:avLst/>
          </a:prstGeom>
          <a:noFill/>
        </p:spPr>
        <p:txBody>
          <a:bodyPr wrap="square" rtlCol="0">
            <a:spAutoFit/>
          </a:bodyPr>
          <a:lstStyle/>
          <a:p>
            <a:r>
              <a:rPr lang="en-US" dirty="0">
                <a:latin typeface="SVN-Notulen Serif Display XBold" pitchFamily="50" charset="0"/>
              </a:rPr>
              <a:t>Humidity</a:t>
            </a:r>
          </a:p>
        </p:txBody>
      </p:sp>
      <p:cxnSp>
        <p:nvCxnSpPr>
          <p:cNvPr id="55" name="Đường kết nối Mũi tên Thẳng 54">
            <a:extLst>
              <a:ext uri="{FF2B5EF4-FFF2-40B4-BE49-F238E27FC236}">
                <a16:creationId xmlns:a16="http://schemas.microsoft.com/office/drawing/2014/main" id="{CDDEB30A-E401-DCDF-3197-494D75A45326}"/>
              </a:ext>
            </a:extLst>
          </p:cNvPr>
          <p:cNvCxnSpPr>
            <a:cxnSpLocks/>
          </p:cNvCxnSpPr>
          <p:nvPr/>
        </p:nvCxnSpPr>
        <p:spPr>
          <a:xfrm flipV="1">
            <a:off x="3351429" y="4134497"/>
            <a:ext cx="1" cy="1175984"/>
          </a:xfrm>
          <a:prstGeom prst="straightConnector1">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6" name="Đường kết nối Mũi tên Thẳng 55">
            <a:extLst>
              <a:ext uri="{FF2B5EF4-FFF2-40B4-BE49-F238E27FC236}">
                <a16:creationId xmlns:a16="http://schemas.microsoft.com/office/drawing/2014/main" id="{5955694A-1AE0-4E36-58FA-4C20D7166E3C}"/>
              </a:ext>
            </a:extLst>
          </p:cNvPr>
          <p:cNvCxnSpPr>
            <a:cxnSpLocks/>
          </p:cNvCxnSpPr>
          <p:nvPr/>
        </p:nvCxnSpPr>
        <p:spPr>
          <a:xfrm flipV="1">
            <a:off x="5036501" y="4134497"/>
            <a:ext cx="1" cy="1175984"/>
          </a:xfrm>
          <a:prstGeom prst="straightConnector1">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7" name="Đường kết nối Mũi tên Thẳng 56">
            <a:extLst>
              <a:ext uri="{FF2B5EF4-FFF2-40B4-BE49-F238E27FC236}">
                <a16:creationId xmlns:a16="http://schemas.microsoft.com/office/drawing/2014/main" id="{F03ADE9D-D8B8-6E11-2B89-0EBA5B4C2639}"/>
              </a:ext>
            </a:extLst>
          </p:cNvPr>
          <p:cNvCxnSpPr>
            <a:cxnSpLocks/>
          </p:cNvCxnSpPr>
          <p:nvPr/>
        </p:nvCxnSpPr>
        <p:spPr>
          <a:xfrm flipV="1">
            <a:off x="6622417" y="4134497"/>
            <a:ext cx="1" cy="1175984"/>
          </a:xfrm>
          <a:prstGeom prst="straightConnector1">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8" name="Đường kết nối Mũi tên Thẳng 57">
            <a:extLst>
              <a:ext uri="{FF2B5EF4-FFF2-40B4-BE49-F238E27FC236}">
                <a16:creationId xmlns:a16="http://schemas.microsoft.com/office/drawing/2014/main" id="{205887D5-0B64-BD41-FA98-695D09F966B4}"/>
              </a:ext>
            </a:extLst>
          </p:cNvPr>
          <p:cNvCxnSpPr>
            <a:cxnSpLocks/>
          </p:cNvCxnSpPr>
          <p:nvPr/>
        </p:nvCxnSpPr>
        <p:spPr>
          <a:xfrm flipV="1">
            <a:off x="8597274" y="4134497"/>
            <a:ext cx="1" cy="1175984"/>
          </a:xfrm>
          <a:prstGeom prst="straightConnector1">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9" name="Đường kết nối Mũi tên Thẳng 58">
            <a:extLst>
              <a:ext uri="{FF2B5EF4-FFF2-40B4-BE49-F238E27FC236}">
                <a16:creationId xmlns:a16="http://schemas.microsoft.com/office/drawing/2014/main" id="{F00B9E54-4EB2-5488-4CD2-EA3AB465385F}"/>
              </a:ext>
            </a:extLst>
          </p:cNvPr>
          <p:cNvCxnSpPr>
            <a:cxnSpLocks/>
          </p:cNvCxnSpPr>
          <p:nvPr/>
        </p:nvCxnSpPr>
        <p:spPr>
          <a:xfrm flipV="1">
            <a:off x="9994938" y="4134497"/>
            <a:ext cx="1" cy="1175984"/>
          </a:xfrm>
          <a:prstGeom prst="straightConnector1">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38852996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Hộp Văn bản 2">
            <a:extLst>
              <a:ext uri="{FF2B5EF4-FFF2-40B4-BE49-F238E27FC236}">
                <a16:creationId xmlns:a16="http://schemas.microsoft.com/office/drawing/2014/main" id="{C46A7C80-7878-5D94-8E3D-FF1749E126A1}"/>
              </a:ext>
            </a:extLst>
          </p:cNvPr>
          <p:cNvSpPr txBox="1"/>
          <p:nvPr/>
        </p:nvSpPr>
        <p:spPr>
          <a:xfrm>
            <a:off x="247650" y="253484"/>
            <a:ext cx="4972050" cy="523220"/>
          </a:xfrm>
          <a:prstGeom prst="rect">
            <a:avLst/>
          </a:prstGeom>
          <a:ln>
            <a:noFill/>
          </a:ln>
        </p:spPr>
        <p:style>
          <a:lnRef idx="2">
            <a:schemeClr val="dk1"/>
          </a:lnRef>
          <a:fillRef idx="1">
            <a:schemeClr val="lt1"/>
          </a:fillRef>
          <a:effectRef idx="0">
            <a:schemeClr val="dk1"/>
          </a:effectRef>
          <a:fontRef idx="minor">
            <a:schemeClr val="dk1"/>
          </a:fontRef>
        </p:style>
        <p:txBody>
          <a:bodyPr wrap="square">
            <a:spAutoFit/>
          </a:bodyPr>
          <a:lstStyle/>
          <a:p>
            <a:pPr marL="0" lvl="0" indent="0" algn="ctr" rtl="0">
              <a:spcBef>
                <a:spcPts val="0"/>
              </a:spcBef>
              <a:spcAft>
                <a:spcPts val="0"/>
              </a:spcAft>
              <a:buNone/>
            </a:pPr>
            <a:r>
              <a:rPr lang="en-US" sz="2800" dirty="0">
                <a:latin typeface="SVN-Notulen Serif Display XBold" pitchFamily="50" charset="0"/>
              </a:rPr>
              <a:t>02. </a:t>
            </a:r>
            <a:r>
              <a:rPr lang="vi-VN" sz="2800" dirty="0">
                <a:latin typeface="SVN-Notulen Serif Display XBold" pitchFamily="50" charset="0"/>
              </a:rPr>
              <a:t>Lưu đồ và </a:t>
            </a:r>
            <a:r>
              <a:rPr lang="vi-VN" sz="2800" dirty="0" err="1">
                <a:latin typeface="SVN-Notulen Serif Display XBold" pitchFamily="50" charset="0"/>
              </a:rPr>
              <a:t>code</a:t>
            </a:r>
            <a:r>
              <a:rPr lang="vi-VN" sz="2800" dirty="0">
                <a:latin typeface="SVN-Notulen Serif Display XBold" pitchFamily="50" charset="0"/>
              </a:rPr>
              <a:t> giả của mạch</a:t>
            </a:r>
            <a:endParaRPr lang="en" sz="2800" dirty="0">
              <a:latin typeface="SVN-Notulen Serif Display XBold" pitchFamily="50" charset="0"/>
            </a:endParaRPr>
          </a:p>
        </p:txBody>
      </p:sp>
      <p:pic>
        <p:nvPicPr>
          <p:cNvPr id="23" name="Hình ảnh 22" descr="Ảnh có chứa biểu tượng, Đồ họa, phim hoạt hình, hình mẫu&#10;&#10;Mô tả được tạo tự động">
            <a:extLst>
              <a:ext uri="{FF2B5EF4-FFF2-40B4-BE49-F238E27FC236}">
                <a16:creationId xmlns:a16="http://schemas.microsoft.com/office/drawing/2014/main" id="{77F1EE5E-C1F1-19D9-F91A-0487A0782E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23575" y="314659"/>
            <a:ext cx="801724" cy="801531"/>
          </a:xfrm>
          <a:prstGeom prst="rect">
            <a:avLst/>
          </a:prstGeom>
        </p:spPr>
      </p:pic>
      <p:pic>
        <p:nvPicPr>
          <p:cNvPr id="24" name="Hình ảnh 23" descr="Ảnh có chứa vòng tròn, Phông chữ, biểu tượng, Đồ họa&#10;&#10;Mô tả được tạo tự động">
            <a:extLst>
              <a:ext uri="{FF2B5EF4-FFF2-40B4-BE49-F238E27FC236}">
                <a16:creationId xmlns:a16="http://schemas.microsoft.com/office/drawing/2014/main" id="{A4206B5D-D2B5-67C3-DC15-C68F654E02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87732" y="260995"/>
            <a:ext cx="801531" cy="801531"/>
          </a:xfrm>
          <a:prstGeom prst="rect">
            <a:avLst/>
          </a:prstGeom>
        </p:spPr>
      </p:pic>
      <p:sp>
        <p:nvSpPr>
          <p:cNvPr id="1939" name="Google Shape;1939;p90"/>
          <p:cNvSpPr txBox="1">
            <a:spLocks/>
          </p:cNvSpPr>
          <p:nvPr/>
        </p:nvSpPr>
        <p:spPr>
          <a:xfrm>
            <a:off x="771532" y="830099"/>
            <a:ext cx="3114664" cy="572700"/>
          </a:xfrm>
          <a:prstGeom prst="rect">
            <a:avLst/>
          </a:prstGeom>
        </p:spPr>
        <p:txBody>
          <a:bodyPr spcFirstLastPara="1" wrap="square" lIns="91425" tIns="91425" rIns="91425" bIns="91425" anchor="ctr" anchorCtr="0">
            <a:noAutofit/>
          </a:bodyPr>
          <a:lst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a:lstStyle>
          <a:p>
            <a:pPr algn="ctr"/>
            <a:r>
              <a:rPr lang="vi-VN" sz="1800" dirty="0">
                <a:solidFill>
                  <a:schemeClr val="tx1">
                    <a:lumMod val="95000"/>
                    <a:lumOff val="5000"/>
                  </a:schemeClr>
                </a:solidFill>
                <a:latin typeface="SVN-Notulen Serif Display XBold" pitchFamily="50" charset="0"/>
              </a:rPr>
              <a:t>Kết quả thu được trên </a:t>
            </a:r>
            <a:r>
              <a:rPr lang="vi-VN" sz="1800" dirty="0" err="1">
                <a:solidFill>
                  <a:schemeClr val="tx1">
                    <a:lumMod val="95000"/>
                    <a:lumOff val="5000"/>
                  </a:schemeClr>
                </a:solidFill>
                <a:latin typeface="SVN-Notulen Serif Display XBold" pitchFamily="50" charset="0"/>
              </a:rPr>
              <a:t>web</a:t>
            </a:r>
            <a:endParaRPr lang="en-US" sz="1800" dirty="0">
              <a:solidFill>
                <a:schemeClr val="tx1">
                  <a:lumMod val="95000"/>
                  <a:lumOff val="5000"/>
                </a:schemeClr>
              </a:solidFill>
              <a:latin typeface="SVN-Notulen Serif Display XBold" pitchFamily="50" charset="0"/>
            </a:endParaRPr>
          </a:p>
        </p:txBody>
      </p:sp>
      <p:pic>
        <p:nvPicPr>
          <p:cNvPr id="14" name="Hình ảnh 13">
            <a:extLst>
              <a:ext uri="{FF2B5EF4-FFF2-40B4-BE49-F238E27FC236}">
                <a16:creationId xmlns:a16="http://schemas.microsoft.com/office/drawing/2014/main" id="{537AF013-9E7C-F683-B396-49E0F13824BC}"/>
              </a:ext>
            </a:extLst>
          </p:cNvPr>
          <p:cNvPicPr>
            <a:picLocks noChangeAspect="1"/>
          </p:cNvPicPr>
          <p:nvPr/>
        </p:nvPicPr>
        <p:blipFill>
          <a:blip r:embed="rId4"/>
          <a:stretch>
            <a:fillRect/>
          </a:stretch>
        </p:blipFill>
        <p:spPr>
          <a:xfrm>
            <a:off x="2691229" y="1402799"/>
            <a:ext cx="6809541" cy="5024660"/>
          </a:xfrm>
          <a:prstGeom prst="rect">
            <a:avLst/>
          </a:prstGeom>
        </p:spPr>
      </p:pic>
    </p:spTree>
    <p:extLst>
      <p:ext uri="{BB962C8B-B14F-4D97-AF65-F5344CB8AC3E}">
        <p14:creationId xmlns:p14="http://schemas.microsoft.com/office/powerpoint/2010/main" val="391591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Hình chữ nhật: Góc Tròn 2">
            <a:extLst>
              <a:ext uri="{FF2B5EF4-FFF2-40B4-BE49-F238E27FC236}">
                <a16:creationId xmlns:a16="http://schemas.microsoft.com/office/drawing/2014/main" id="{CDF71335-32B5-984C-589D-08379A7C3857}"/>
              </a:ext>
            </a:extLst>
          </p:cNvPr>
          <p:cNvSpPr/>
          <p:nvPr/>
        </p:nvSpPr>
        <p:spPr>
          <a:xfrm>
            <a:off x="-571500" y="0"/>
            <a:ext cx="5124450" cy="6858000"/>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SVN-Notulen Serif Display XBold" pitchFamily="50" charset="0"/>
            </a:endParaRPr>
          </a:p>
        </p:txBody>
      </p:sp>
      <p:sp>
        <p:nvSpPr>
          <p:cNvPr id="5" name="Hộp Văn bản 4">
            <a:extLst>
              <a:ext uri="{FF2B5EF4-FFF2-40B4-BE49-F238E27FC236}">
                <a16:creationId xmlns:a16="http://schemas.microsoft.com/office/drawing/2014/main" id="{4F021B3D-E979-34CE-A253-192F96E50DEF}"/>
              </a:ext>
            </a:extLst>
          </p:cNvPr>
          <p:cNvSpPr txBox="1"/>
          <p:nvPr/>
        </p:nvSpPr>
        <p:spPr>
          <a:xfrm>
            <a:off x="561976" y="2767279"/>
            <a:ext cx="3723084" cy="707886"/>
          </a:xfrm>
          <a:prstGeom prst="rect">
            <a:avLst/>
          </a:prstGeom>
          <a:noFill/>
        </p:spPr>
        <p:txBody>
          <a:bodyPr wrap="square">
            <a:spAutoFit/>
          </a:bodyPr>
          <a:lstStyle/>
          <a:p>
            <a:pPr algn="ctr"/>
            <a:r>
              <a:rPr lang="en-US" sz="4000" dirty="0">
                <a:latin typeface="SVN-Notulen Serif Display XBold" pitchFamily="50" charset="0"/>
              </a:rPr>
              <a:t>IV. </a:t>
            </a:r>
            <a:r>
              <a:rPr lang="vi-VN" sz="4000" dirty="0">
                <a:latin typeface="SVN-Notulen Serif Display XBold" pitchFamily="50" charset="0"/>
              </a:rPr>
              <a:t>Cơ chế  thả d</a:t>
            </a:r>
            <a:r>
              <a:rPr lang="en-US" sz="4000" dirty="0">
                <a:latin typeface="SVN-Notulen Serif Display XBold" pitchFamily="50" charset="0"/>
              </a:rPr>
              <a:t>ù</a:t>
            </a:r>
            <a:endParaRPr lang="vi-VN" sz="4000" dirty="0">
              <a:latin typeface="SVN-Notulen Serif Display XBold" pitchFamily="50" charset="0"/>
            </a:endParaRPr>
          </a:p>
        </p:txBody>
      </p:sp>
      <p:sp>
        <p:nvSpPr>
          <p:cNvPr id="2" name="Google Shape;2878;p107">
            <a:extLst>
              <a:ext uri="{FF2B5EF4-FFF2-40B4-BE49-F238E27FC236}">
                <a16:creationId xmlns:a16="http://schemas.microsoft.com/office/drawing/2014/main" id="{C5321C46-A027-A69B-FE03-6C7671EC126F}"/>
              </a:ext>
            </a:extLst>
          </p:cNvPr>
          <p:cNvSpPr txBox="1">
            <a:spLocks/>
          </p:cNvSpPr>
          <p:nvPr/>
        </p:nvSpPr>
        <p:spPr>
          <a:xfrm flipH="1">
            <a:off x="247914" y="2256520"/>
            <a:ext cx="4050125" cy="1808152"/>
          </a:xfrm>
          <a:prstGeom prst="rect">
            <a:avLst/>
          </a:prstGeom>
        </p:spPr>
        <p:txBody>
          <a:bodyPr spcFirstLastPara="1" wrap="square" lIns="91425" tIns="91425" rIns="91425" bIns="91425" anchor="ctr" anchorCtr="0">
            <a:noAutofit/>
          </a:bodyPr>
          <a:lst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a:lstStyle>
          <a:p>
            <a:endParaRPr lang="en-US" dirty="0"/>
          </a:p>
        </p:txBody>
      </p:sp>
      <p:pic>
        <p:nvPicPr>
          <p:cNvPr id="7" name="Picture 2" descr="Thể Thao Biển ở Đà Nẵng - Cano Dù Bay tại Biển Đà Nẵng">
            <a:extLst>
              <a:ext uri="{FF2B5EF4-FFF2-40B4-BE49-F238E27FC236}">
                <a16:creationId xmlns:a16="http://schemas.microsoft.com/office/drawing/2014/main" id="{E59EFDD8-F7A9-7CA3-6EFC-8E9D949CDFE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01955" y="1257301"/>
            <a:ext cx="4532745" cy="39515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45021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Hình ảnh 16">
            <a:extLst>
              <a:ext uri="{FF2B5EF4-FFF2-40B4-BE49-F238E27FC236}">
                <a16:creationId xmlns:a16="http://schemas.microsoft.com/office/drawing/2014/main" id="{E9733110-48AE-A939-52B9-FB5586AC9E14}"/>
              </a:ext>
            </a:extLst>
          </p:cNvPr>
          <p:cNvPicPr>
            <a:picLocks noChangeAspect="1"/>
          </p:cNvPicPr>
          <p:nvPr/>
        </p:nvPicPr>
        <p:blipFill>
          <a:blip r:embed="rId2"/>
          <a:stretch>
            <a:fillRect/>
          </a:stretch>
        </p:blipFill>
        <p:spPr>
          <a:xfrm>
            <a:off x="8098060" y="883195"/>
            <a:ext cx="3330315" cy="3012638"/>
          </a:xfrm>
          <a:prstGeom prst="rect">
            <a:avLst/>
          </a:prstGeom>
        </p:spPr>
      </p:pic>
      <p:sp>
        <p:nvSpPr>
          <p:cNvPr id="3" name="Hộp Văn bản 2">
            <a:extLst>
              <a:ext uri="{FF2B5EF4-FFF2-40B4-BE49-F238E27FC236}">
                <a16:creationId xmlns:a16="http://schemas.microsoft.com/office/drawing/2014/main" id="{C46A7C80-7878-5D94-8E3D-FF1749E126A1}"/>
              </a:ext>
            </a:extLst>
          </p:cNvPr>
          <p:cNvSpPr txBox="1"/>
          <p:nvPr/>
        </p:nvSpPr>
        <p:spPr>
          <a:xfrm>
            <a:off x="247650" y="253484"/>
            <a:ext cx="2886075" cy="523220"/>
          </a:xfrm>
          <a:prstGeom prst="rect">
            <a:avLst/>
          </a:prstGeom>
          <a:ln>
            <a:noFill/>
          </a:ln>
        </p:spPr>
        <p:style>
          <a:lnRef idx="2">
            <a:schemeClr val="dk1"/>
          </a:lnRef>
          <a:fillRef idx="1">
            <a:schemeClr val="lt1"/>
          </a:fillRef>
          <a:effectRef idx="0">
            <a:schemeClr val="dk1"/>
          </a:effectRef>
          <a:fontRef idx="minor">
            <a:schemeClr val="dk1"/>
          </a:fontRef>
        </p:style>
        <p:txBody>
          <a:bodyPr wrap="square">
            <a:spAutoFit/>
          </a:bodyPr>
          <a:lstStyle/>
          <a:p>
            <a:pPr marL="0" lvl="0" indent="0" algn="ctr" rtl="0">
              <a:spcBef>
                <a:spcPts val="0"/>
              </a:spcBef>
              <a:spcAft>
                <a:spcPts val="0"/>
              </a:spcAft>
              <a:buNone/>
            </a:pPr>
            <a:r>
              <a:rPr lang="en-US" sz="2800" dirty="0">
                <a:latin typeface="SVN-Notulen Serif Display XBold" pitchFamily="50" charset="0"/>
              </a:rPr>
              <a:t>01. Cơ sở lý thuyết</a:t>
            </a:r>
            <a:endParaRPr lang="en" sz="2800" dirty="0">
              <a:latin typeface="SVN-Notulen Serif Display XBold" pitchFamily="50" charset="0"/>
            </a:endParaRPr>
          </a:p>
        </p:txBody>
      </p:sp>
      <p:cxnSp>
        <p:nvCxnSpPr>
          <p:cNvPr id="9" name="Google Shape;1970;p90">
            <a:extLst>
              <a:ext uri="{FF2B5EF4-FFF2-40B4-BE49-F238E27FC236}">
                <a16:creationId xmlns:a16="http://schemas.microsoft.com/office/drawing/2014/main" id="{84CF9AD5-88F3-879B-4A11-824FABC04670}"/>
              </a:ext>
            </a:extLst>
          </p:cNvPr>
          <p:cNvCxnSpPr>
            <a:cxnSpLocks/>
          </p:cNvCxnSpPr>
          <p:nvPr/>
        </p:nvCxnSpPr>
        <p:spPr>
          <a:xfrm>
            <a:off x="3886196" y="3095996"/>
            <a:ext cx="431245" cy="0"/>
          </a:xfrm>
          <a:prstGeom prst="straightConnector1">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cxnSp>
      <p:cxnSp>
        <p:nvCxnSpPr>
          <p:cNvPr id="10" name="Google Shape;1971;p90">
            <a:extLst>
              <a:ext uri="{FF2B5EF4-FFF2-40B4-BE49-F238E27FC236}">
                <a16:creationId xmlns:a16="http://schemas.microsoft.com/office/drawing/2014/main" id="{81763F3E-12BF-71EF-6343-0BA2C8E9CF25}"/>
              </a:ext>
            </a:extLst>
          </p:cNvPr>
          <p:cNvCxnSpPr>
            <a:cxnSpLocks/>
          </p:cNvCxnSpPr>
          <p:nvPr/>
        </p:nvCxnSpPr>
        <p:spPr>
          <a:xfrm>
            <a:off x="5920041" y="3095996"/>
            <a:ext cx="431245" cy="0"/>
          </a:xfrm>
          <a:prstGeom prst="straightConnector1">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cxnSp>
      <p:cxnSp>
        <p:nvCxnSpPr>
          <p:cNvPr id="11" name="Google Shape;1972;p90">
            <a:extLst>
              <a:ext uri="{FF2B5EF4-FFF2-40B4-BE49-F238E27FC236}">
                <a16:creationId xmlns:a16="http://schemas.microsoft.com/office/drawing/2014/main" id="{852558B1-0FED-862A-75C2-0116B281A018}"/>
              </a:ext>
            </a:extLst>
          </p:cNvPr>
          <p:cNvCxnSpPr>
            <a:cxnSpLocks/>
          </p:cNvCxnSpPr>
          <p:nvPr/>
        </p:nvCxnSpPr>
        <p:spPr>
          <a:xfrm>
            <a:off x="7953886" y="3095996"/>
            <a:ext cx="431246" cy="0"/>
          </a:xfrm>
          <a:prstGeom prst="straightConnector1">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cxnSp>
      <p:pic>
        <p:nvPicPr>
          <p:cNvPr id="23" name="Hình ảnh 22" descr="Ảnh có chứa biểu tượng, Đồ họa, phim hoạt hình, hình mẫu&#10;&#10;Mô tả được tạo tự động">
            <a:extLst>
              <a:ext uri="{FF2B5EF4-FFF2-40B4-BE49-F238E27FC236}">
                <a16:creationId xmlns:a16="http://schemas.microsoft.com/office/drawing/2014/main" id="{77F1EE5E-C1F1-19D9-F91A-0487A0782E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23575" y="314659"/>
            <a:ext cx="801724" cy="801531"/>
          </a:xfrm>
          <a:prstGeom prst="rect">
            <a:avLst/>
          </a:prstGeom>
        </p:spPr>
      </p:pic>
      <p:pic>
        <p:nvPicPr>
          <p:cNvPr id="24" name="Hình ảnh 23" descr="Ảnh có chứa vòng tròn, Phông chữ, biểu tượng, Đồ họa&#10;&#10;Mô tả được tạo tự động">
            <a:extLst>
              <a:ext uri="{FF2B5EF4-FFF2-40B4-BE49-F238E27FC236}">
                <a16:creationId xmlns:a16="http://schemas.microsoft.com/office/drawing/2014/main" id="{A4206B5D-D2B5-67C3-DC15-C68F654E021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87732" y="260995"/>
            <a:ext cx="801531" cy="801531"/>
          </a:xfrm>
          <a:prstGeom prst="rect">
            <a:avLst/>
          </a:prstGeom>
        </p:spPr>
      </p:pic>
      <p:sp>
        <p:nvSpPr>
          <p:cNvPr id="1939" name="Google Shape;1939;p90"/>
          <p:cNvSpPr txBox="1">
            <a:spLocks/>
          </p:cNvSpPr>
          <p:nvPr/>
        </p:nvSpPr>
        <p:spPr>
          <a:xfrm>
            <a:off x="771532" y="830099"/>
            <a:ext cx="3114664" cy="572700"/>
          </a:xfrm>
          <a:prstGeom prst="rect">
            <a:avLst/>
          </a:prstGeom>
        </p:spPr>
        <p:txBody>
          <a:bodyPr spcFirstLastPara="1" wrap="square" lIns="91425" tIns="91425" rIns="91425" bIns="91425" anchor="ctr" anchorCtr="0">
            <a:noAutofit/>
          </a:bodyPr>
          <a:lst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a:lstStyle>
          <a:p>
            <a:pPr algn="ctr"/>
            <a:r>
              <a:rPr lang="en-US" sz="1800" dirty="0">
                <a:solidFill>
                  <a:schemeClr val="tx1">
                    <a:lumMod val="95000"/>
                    <a:lumOff val="5000"/>
                  </a:schemeClr>
                </a:solidFill>
                <a:latin typeface="SVN-Notulen Serif Display XBold" pitchFamily="50" charset="0"/>
              </a:rPr>
              <a:t>Tần số dao động ngẫu nhiên</a:t>
            </a:r>
          </a:p>
        </p:txBody>
      </p:sp>
      <p:sp>
        <p:nvSpPr>
          <p:cNvPr id="7" name="Google Shape;1939;p90">
            <a:extLst>
              <a:ext uri="{FF2B5EF4-FFF2-40B4-BE49-F238E27FC236}">
                <a16:creationId xmlns:a16="http://schemas.microsoft.com/office/drawing/2014/main" id="{F91E583D-EC0E-A022-A38B-0C83D385256A}"/>
              </a:ext>
            </a:extLst>
          </p:cNvPr>
          <p:cNvSpPr txBox="1">
            <a:spLocks/>
          </p:cNvSpPr>
          <p:nvPr/>
        </p:nvSpPr>
        <p:spPr>
          <a:xfrm>
            <a:off x="1360080" y="1169585"/>
            <a:ext cx="11153768" cy="3922876"/>
          </a:xfrm>
          <a:prstGeom prst="rect">
            <a:avLst/>
          </a:prstGeom>
        </p:spPr>
        <p:txBody>
          <a:bodyPr spcFirstLastPara="1" wrap="square" lIns="91425" tIns="91425" rIns="91425" bIns="91425" anchor="ctr" anchorCtr="0">
            <a:noAutofit/>
          </a:bodyPr>
          <a:lst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a:lstStyle>
          <a:p>
            <a:endParaRPr lang="vi-VN" sz="1800" dirty="0">
              <a:solidFill>
                <a:schemeClr val="tx1">
                  <a:lumMod val="95000"/>
                  <a:lumOff val="5000"/>
                </a:schemeClr>
              </a:solidFill>
              <a:latin typeface="SVN-Notulen Serif Display XBold" pitchFamily="50" charset="0"/>
            </a:endParaRPr>
          </a:p>
        </p:txBody>
      </p:sp>
      <p:sp>
        <p:nvSpPr>
          <p:cNvPr id="12" name="Google Shape;1939;p90">
            <a:extLst>
              <a:ext uri="{FF2B5EF4-FFF2-40B4-BE49-F238E27FC236}">
                <a16:creationId xmlns:a16="http://schemas.microsoft.com/office/drawing/2014/main" id="{AAF431A3-0ABA-E195-D6B7-12FBA92ABDE5}"/>
              </a:ext>
            </a:extLst>
          </p:cNvPr>
          <p:cNvSpPr txBox="1">
            <a:spLocks/>
          </p:cNvSpPr>
          <p:nvPr/>
        </p:nvSpPr>
        <p:spPr>
          <a:xfrm>
            <a:off x="1353318" y="1226736"/>
            <a:ext cx="5583645" cy="2428875"/>
          </a:xfrm>
          <a:prstGeom prst="rect">
            <a:avLst/>
          </a:prstGeom>
        </p:spPr>
        <p:txBody>
          <a:bodyPr spcFirstLastPara="1" wrap="square" lIns="91425" tIns="91425" rIns="91425" bIns="91425" anchor="ctr" anchorCtr="0">
            <a:noAutofit/>
          </a:bodyPr>
          <a:lst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a:lstStyle>
          <a:p>
            <a:pPr marL="285750" indent="-285750">
              <a:buFont typeface="Arial" panose="020B0604020202020204" pitchFamily="34" charset="0"/>
              <a:buChar char="•"/>
            </a:pPr>
            <a:r>
              <a:rPr lang="vi-VN" sz="1800" dirty="0">
                <a:solidFill>
                  <a:schemeClr val="tx1">
                    <a:lumMod val="95000"/>
                    <a:lumOff val="5000"/>
                  </a:schemeClr>
                </a:solidFill>
                <a:latin typeface="SVN-Notulen Serif Display XBold" pitchFamily="50" charset="0"/>
              </a:rPr>
              <a:t>Dù đóng một vai trò quan trọng trong quá trình thu thập dữ liệu của vệ tinh</a:t>
            </a:r>
          </a:p>
          <a:p>
            <a:pPr marL="285750" indent="-285750">
              <a:buFont typeface="Arial" panose="020B0604020202020204" pitchFamily="34" charset="0"/>
              <a:buChar char="•"/>
            </a:pPr>
            <a:endParaRPr lang="vi-VN" sz="1800" dirty="0">
              <a:solidFill>
                <a:schemeClr val="tx1">
                  <a:lumMod val="95000"/>
                  <a:lumOff val="5000"/>
                </a:schemeClr>
              </a:solidFill>
              <a:latin typeface="SVN-Notulen Serif Display XBold" pitchFamily="50" charset="0"/>
            </a:endParaRPr>
          </a:p>
          <a:p>
            <a:pPr marL="285750" indent="-285750">
              <a:buFont typeface="Arial" panose="020B0604020202020204" pitchFamily="34" charset="0"/>
              <a:buChar char="•"/>
            </a:pPr>
            <a:r>
              <a:rPr lang="vi-VN" sz="1800" dirty="0">
                <a:solidFill>
                  <a:schemeClr val="tx1">
                    <a:lumMod val="95000"/>
                    <a:lumOff val="5000"/>
                  </a:schemeClr>
                </a:solidFill>
                <a:latin typeface="SVN-Notulen Serif Display XBold" pitchFamily="50" charset="0"/>
              </a:rPr>
              <a:t>Việc kiểm soát được tốc độ rơi của vệ tinh để có thể truyền nhận dữ liệu là điều đặc biệt quan trọng</a:t>
            </a:r>
          </a:p>
          <a:p>
            <a:pPr marL="285750" indent="-285750">
              <a:buFont typeface="Arial" panose="020B0604020202020204" pitchFamily="34" charset="0"/>
              <a:buChar char="•"/>
            </a:pPr>
            <a:endParaRPr lang="vi-VN" sz="1800" dirty="0">
              <a:solidFill>
                <a:schemeClr val="tx1">
                  <a:lumMod val="95000"/>
                  <a:lumOff val="5000"/>
                </a:schemeClr>
              </a:solidFill>
              <a:latin typeface="SVN-Notulen Serif Display XBold" pitchFamily="50" charset="0"/>
            </a:endParaRPr>
          </a:p>
          <a:p>
            <a:pPr marL="285750" indent="-285750">
              <a:buFont typeface="Arial" panose="020B0604020202020204" pitchFamily="34" charset="0"/>
              <a:buChar char="•"/>
            </a:pPr>
            <a:r>
              <a:rPr lang="vi-VN" sz="1800" dirty="0">
                <a:solidFill>
                  <a:schemeClr val="tx1">
                    <a:lumMod val="95000"/>
                    <a:lumOff val="5000"/>
                  </a:schemeClr>
                </a:solidFill>
                <a:latin typeface="SVN-Notulen Serif Display XBold" pitchFamily="50" charset="0"/>
              </a:rPr>
              <a:t>Diện tích của dù bát giác được tính theo công thức dưới đây:</a:t>
            </a:r>
          </a:p>
        </p:txBody>
      </p:sp>
      <mc:AlternateContent xmlns:mc="http://schemas.openxmlformats.org/markup-compatibility/2006" xmlns:a14="http://schemas.microsoft.com/office/drawing/2010/main">
        <mc:Choice Requires="a14">
          <p:sp>
            <p:nvSpPr>
              <p:cNvPr id="6" name="Hộp Văn bản 5">
                <a:extLst>
                  <a:ext uri="{FF2B5EF4-FFF2-40B4-BE49-F238E27FC236}">
                    <a16:creationId xmlns:a16="http://schemas.microsoft.com/office/drawing/2014/main" id="{EC4ECBAE-3089-75EB-5E45-509040C97E7C}"/>
                  </a:ext>
                </a:extLst>
              </p:cNvPr>
              <p:cNvSpPr txBox="1"/>
              <p:nvPr/>
            </p:nvSpPr>
            <p:spPr>
              <a:xfrm>
                <a:off x="8480397" y="4164345"/>
                <a:ext cx="2185985" cy="65960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i="1" kern="100" smtClean="0">
                              <a:effectLst/>
                              <a:latin typeface="Cambria Math" panose="02040503050406030204" pitchFamily="18" charset="0"/>
                              <a:ea typeface="Aptos" panose="020B0004020202020204" pitchFamily="34" charset="0"/>
                              <a:cs typeface="Times New Roman" panose="02020603050405020304" pitchFamily="18" charset="0"/>
                            </a:rPr>
                          </m:ctrlPr>
                        </m:sSubPr>
                        <m:e>
                          <m:r>
                            <a:rPr lang="en-US" sz="1800" i="1" kern="100">
                              <a:effectLst/>
                              <a:latin typeface="Cambria Math" panose="02040503050406030204" pitchFamily="18" charset="0"/>
                              <a:ea typeface="Aptos" panose="020B0004020202020204" pitchFamily="34" charset="0"/>
                              <a:cs typeface="Times New Roman" panose="02020603050405020304" pitchFamily="18" charset="0"/>
                            </a:rPr>
                            <m:t>𝐶</m:t>
                          </m:r>
                        </m:e>
                        <m:sub>
                          <m:r>
                            <a:rPr lang="en-US" sz="1800" i="1" kern="100">
                              <a:effectLst/>
                              <a:latin typeface="Cambria Math" panose="02040503050406030204" pitchFamily="18" charset="0"/>
                              <a:ea typeface="Aptos" panose="020B0004020202020204" pitchFamily="34" charset="0"/>
                              <a:cs typeface="Times New Roman" panose="02020603050405020304" pitchFamily="18" charset="0"/>
                            </a:rPr>
                            <m:t>𝑑</m:t>
                          </m:r>
                        </m:sub>
                      </m:sSub>
                      <m:r>
                        <a:rPr lang="en-US" sz="1800" i="1" kern="100">
                          <a:effectLst/>
                          <a:latin typeface="Cambria Math" panose="02040503050406030204" pitchFamily="18" charset="0"/>
                          <a:ea typeface="Aptos" panose="020B0004020202020204" pitchFamily="34" charset="0"/>
                          <a:cs typeface="Times New Roman" panose="02020603050405020304" pitchFamily="18" charset="0"/>
                        </a:rPr>
                        <m:t>= </m:t>
                      </m:r>
                      <m:f>
                        <m:fPr>
                          <m:ctrlPr>
                            <a:rPr lang="en-US" sz="1800" i="1" kern="100">
                              <a:effectLst/>
                              <a:latin typeface="Cambria Math" panose="02040503050406030204" pitchFamily="18" charset="0"/>
                              <a:ea typeface="Aptos" panose="020B0004020202020204" pitchFamily="34" charset="0"/>
                              <a:cs typeface="Times New Roman" panose="02020603050405020304" pitchFamily="18" charset="0"/>
                            </a:rPr>
                          </m:ctrlPr>
                        </m:fPr>
                        <m:num>
                          <m:r>
                            <a:rPr lang="en-US" sz="1800" i="1" kern="100">
                              <a:effectLst/>
                              <a:latin typeface="Cambria Math" panose="02040503050406030204" pitchFamily="18" charset="0"/>
                              <a:ea typeface="Aptos" panose="020B0004020202020204" pitchFamily="34" charset="0"/>
                              <a:cs typeface="Times New Roman" panose="02020603050405020304" pitchFamily="18" charset="0"/>
                            </a:rPr>
                            <m:t>2</m:t>
                          </m:r>
                          <m:r>
                            <a:rPr lang="en-US" sz="1800" i="1" kern="100">
                              <a:effectLst/>
                              <a:latin typeface="Cambria Math" panose="02040503050406030204" pitchFamily="18" charset="0"/>
                              <a:ea typeface="Aptos" panose="020B0004020202020204" pitchFamily="34" charset="0"/>
                              <a:cs typeface="Times New Roman" panose="02020603050405020304" pitchFamily="18" charset="0"/>
                            </a:rPr>
                            <m:t>𝐷</m:t>
                          </m:r>
                        </m:num>
                        <m:den>
                          <m:r>
                            <a:rPr lang="en-US" sz="1800" i="1" kern="100">
                              <a:effectLst/>
                              <a:latin typeface="Cambria Math" panose="02040503050406030204" pitchFamily="18" charset="0"/>
                              <a:ea typeface="Aptos" panose="020B0004020202020204" pitchFamily="34" charset="0"/>
                              <a:cs typeface="Times New Roman" panose="02020603050405020304" pitchFamily="18" charset="0"/>
                            </a:rPr>
                            <m:t>𝐴</m:t>
                          </m:r>
                          <m:r>
                            <a:rPr lang="en-US" sz="1800" i="1" kern="100">
                              <a:effectLst/>
                              <a:latin typeface="Cambria Math" panose="02040503050406030204" pitchFamily="18" charset="0"/>
                              <a:ea typeface="Aptos" panose="020B0004020202020204" pitchFamily="34" charset="0"/>
                              <a:cs typeface="Times New Roman" panose="02020603050405020304" pitchFamily="18" charset="0"/>
                            </a:rPr>
                            <m:t>∗</m:t>
                          </m:r>
                          <m:sSup>
                            <m:sSupPr>
                              <m:ctrlPr>
                                <a:rPr lang="en-US" sz="1800" i="1" kern="100">
                                  <a:effectLst/>
                                  <a:latin typeface="Cambria Math" panose="02040503050406030204" pitchFamily="18" charset="0"/>
                                  <a:ea typeface="Aptos" panose="020B0004020202020204" pitchFamily="34" charset="0"/>
                                  <a:cs typeface="Times New Roman" panose="02020603050405020304" pitchFamily="18" charset="0"/>
                                </a:rPr>
                              </m:ctrlPr>
                            </m:sSupPr>
                            <m:e>
                              <m:r>
                                <a:rPr lang="en-US" sz="1800" i="1" kern="100">
                                  <a:effectLst/>
                                  <a:latin typeface="Cambria Math" panose="02040503050406030204" pitchFamily="18" charset="0"/>
                                  <a:ea typeface="Aptos" panose="020B0004020202020204" pitchFamily="34" charset="0"/>
                                  <a:cs typeface="Times New Roman" panose="02020603050405020304" pitchFamily="18" charset="0"/>
                                </a:rPr>
                                <m:t>𝑉</m:t>
                              </m:r>
                            </m:e>
                            <m:sup>
                              <m:r>
                                <a:rPr lang="en-US" sz="1800" i="1" kern="100">
                                  <a:effectLst/>
                                  <a:latin typeface="Cambria Math" panose="02040503050406030204" pitchFamily="18" charset="0"/>
                                  <a:ea typeface="Aptos" panose="020B0004020202020204" pitchFamily="34" charset="0"/>
                                  <a:cs typeface="Times New Roman" panose="02020603050405020304" pitchFamily="18" charset="0"/>
                                </a:rPr>
                                <m:t>2</m:t>
                              </m:r>
                            </m:sup>
                          </m:sSup>
                          <m:r>
                            <a:rPr lang="en-US" sz="1800" i="1" kern="100">
                              <a:effectLst/>
                              <a:latin typeface="Cambria Math" panose="02040503050406030204" pitchFamily="18" charset="0"/>
                              <a:ea typeface="Aptos" panose="020B0004020202020204" pitchFamily="34" charset="0"/>
                              <a:cs typeface="Times New Roman" panose="02020603050405020304" pitchFamily="18" charset="0"/>
                            </a:rPr>
                            <m:t>∗ </m:t>
                          </m:r>
                          <m:r>
                            <a:rPr lang="en-US" sz="1800" i="1" kern="100">
                              <a:effectLst/>
                              <a:latin typeface="Cambria Math" panose="02040503050406030204" pitchFamily="18" charset="0"/>
                              <a:ea typeface="Aptos" panose="020B0004020202020204" pitchFamily="34" charset="0"/>
                              <a:cs typeface="Times New Roman" panose="02020603050405020304" pitchFamily="18" charset="0"/>
                            </a:rPr>
                            <m:t>𝜌</m:t>
                          </m:r>
                        </m:den>
                      </m:f>
                    </m:oMath>
                  </m:oMathPara>
                </a14:m>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p:txBody>
          </p:sp>
        </mc:Choice>
        <mc:Fallback xmlns="">
          <p:sp>
            <p:nvSpPr>
              <p:cNvPr id="6" name="Hộp Văn bản 5">
                <a:extLst>
                  <a:ext uri="{FF2B5EF4-FFF2-40B4-BE49-F238E27FC236}">
                    <a16:creationId xmlns:a16="http://schemas.microsoft.com/office/drawing/2014/main" id="{EC4ECBAE-3089-75EB-5E45-509040C97E7C}"/>
                  </a:ext>
                </a:extLst>
              </p:cNvPr>
              <p:cNvSpPr txBox="1">
                <a:spLocks noRot="1" noChangeAspect="1" noMove="1" noResize="1" noEditPoints="1" noAdjustHandles="1" noChangeArrowheads="1" noChangeShapeType="1" noTextEdit="1"/>
              </p:cNvSpPr>
              <p:nvPr/>
            </p:nvSpPr>
            <p:spPr>
              <a:xfrm>
                <a:off x="8480397" y="4164345"/>
                <a:ext cx="2185985" cy="659604"/>
              </a:xfrm>
              <a:prstGeom prst="rect">
                <a:avLst/>
              </a:prstGeom>
              <a:blipFill>
                <a:blip r:embed="rId5"/>
                <a:stretch>
                  <a:fillRect/>
                </a:stretch>
              </a:blipFill>
            </p:spPr>
            <p:txBody>
              <a:bodyPr/>
              <a:lstStyle/>
              <a:p>
                <a:r>
                  <a:rPr lang="en-US">
                    <a:noFill/>
                  </a:rPr>
                  <a:t> </a:t>
                </a:r>
              </a:p>
            </p:txBody>
          </p:sp>
        </mc:Fallback>
      </mc:AlternateContent>
      <p:sp>
        <p:nvSpPr>
          <p:cNvPr id="8" name="Google Shape;1939;p90">
            <a:extLst>
              <a:ext uri="{FF2B5EF4-FFF2-40B4-BE49-F238E27FC236}">
                <a16:creationId xmlns:a16="http://schemas.microsoft.com/office/drawing/2014/main" id="{3D937C45-4977-EA96-0401-FF6A72FA41A5}"/>
              </a:ext>
            </a:extLst>
          </p:cNvPr>
          <p:cNvSpPr txBox="1">
            <a:spLocks/>
          </p:cNvSpPr>
          <p:nvPr/>
        </p:nvSpPr>
        <p:spPr>
          <a:xfrm>
            <a:off x="8277750" y="5198042"/>
            <a:ext cx="5583645" cy="1398963"/>
          </a:xfrm>
          <a:prstGeom prst="rect">
            <a:avLst/>
          </a:prstGeom>
        </p:spPr>
        <p:txBody>
          <a:bodyPr spcFirstLastPara="1" wrap="square" lIns="91425" tIns="91425" rIns="91425" bIns="91425" anchor="ctr" anchorCtr="0">
            <a:noAutofit/>
          </a:bodyPr>
          <a:lst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a:lstStyle>
          <a:p>
            <a:pPr marL="285750" indent="-285750">
              <a:buFont typeface="Arial" panose="020B0604020202020204" pitchFamily="34" charset="0"/>
              <a:buChar char="•"/>
            </a:pPr>
            <a:r>
              <a:rPr lang="vi-VN" sz="1800" dirty="0">
                <a:solidFill>
                  <a:schemeClr val="tx1">
                    <a:lumMod val="95000"/>
                    <a:lumOff val="5000"/>
                  </a:schemeClr>
                </a:solidFill>
                <a:latin typeface="SVN-Notulen Serif Display XBold" pitchFamily="50" charset="0"/>
              </a:rPr>
              <a:t>V: vận tốc của dù ( m/s)</a:t>
            </a:r>
          </a:p>
          <a:p>
            <a:pPr marL="285750" indent="-285750">
              <a:buFont typeface="Arial" panose="020B0604020202020204" pitchFamily="34" charset="0"/>
              <a:buChar char="•"/>
            </a:pPr>
            <a:r>
              <a:rPr lang="vi-VN" sz="1800" dirty="0">
                <a:solidFill>
                  <a:schemeClr val="tx1">
                    <a:lumMod val="95000"/>
                    <a:lumOff val="5000"/>
                  </a:schemeClr>
                </a:solidFill>
                <a:latin typeface="SVN-Notulen Serif Display XBold" pitchFamily="50" charset="0"/>
              </a:rPr>
              <a:t>A: diện tích của dù (m2)</a:t>
            </a:r>
          </a:p>
          <a:p>
            <a:pPr marL="285750" indent="-285750">
              <a:buFont typeface="Arial" panose="020B0604020202020204" pitchFamily="34" charset="0"/>
              <a:buChar char="•"/>
            </a:pPr>
            <a:r>
              <a:rPr lang="vi-VN" sz="1800" dirty="0">
                <a:solidFill>
                  <a:schemeClr val="tx1">
                    <a:lumMod val="95000"/>
                    <a:lumOff val="5000"/>
                  </a:schemeClr>
                </a:solidFill>
                <a:latin typeface="SVN-Notulen Serif Display XBold" pitchFamily="50" charset="0"/>
              </a:rPr>
              <a:t>𝜌: mật độ của không khí (</a:t>
            </a:r>
            <a:r>
              <a:rPr lang="vi-VN" sz="1800" dirty="0" err="1">
                <a:solidFill>
                  <a:schemeClr val="tx1">
                    <a:lumMod val="95000"/>
                    <a:lumOff val="5000"/>
                  </a:schemeClr>
                </a:solidFill>
                <a:latin typeface="SVN-Notulen Serif Display XBold" pitchFamily="50" charset="0"/>
              </a:rPr>
              <a:t>kg</a:t>
            </a:r>
            <a:r>
              <a:rPr lang="vi-VN" sz="1800" dirty="0">
                <a:solidFill>
                  <a:schemeClr val="tx1">
                    <a:lumMod val="95000"/>
                    <a:lumOff val="5000"/>
                  </a:schemeClr>
                </a:solidFill>
                <a:latin typeface="SVN-Notulen Serif Display XBold" pitchFamily="50" charset="0"/>
              </a:rPr>
              <a:t>/m3)</a:t>
            </a:r>
          </a:p>
          <a:p>
            <a:pPr marL="285750" indent="-285750">
              <a:buFont typeface="Arial" panose="020B0604020202020204" pitchFamily="34" charset="0"/>
              <a:buChar char="•"/>
            </a:pPr>
            <a:r>
              <a:rPr lang="vi-VN" sz="1800" dirty="0">
                <a:solidFill>
                  <a:schemeClr val="tx1">
                    <a:lumMod val="95000"/>
                    <a:lumOff val="5000"/>
                  </a:schemeClr>
                </a:solidFill>
                <a:latin typeface="SVN-Notulen Serif Display XBold" pitchFamily="50" charset="0"/>
              </a:rPr>
              <a:t>D: Lực cản do dù tạo ra (N)</a:t>
            </a:r>
          </a:p>
          <a:p>
            <a:pPr marL="285750" indent="-285750">
              <a:buFont typeface="Arial" panose="020B0604020202020204" pitchFamily="34" charset="0"/>
              <a:buChar char="•"/>
            </a:pPr>
            <a:r>
              <a:rPr lang="vi-VN" sz="1800" dirty="0" err="1">
                <a:solidFill>
                  <a:schemeClr val="tx1">
                    <a:lumMod val="95000"/>
                    <a:lumOff val="5000"/>
                  </a:schemeClr>
                </a:solidFill>
                <a:latin typeface="SVN-Notulen Serif Display XBold" pitchFamily="50" charset="0"/>
              </a:rPr>
              <a:t>Cd</a:t>
            </a:r>
            <a:r>
              <a:rPr lang="vi-VN" sz="1800" dirty="0">
                <a:solidFill>
                  <a:schemeClr val="tx1">
                    <a:lumMod val="95000"/>
                    <a:lumOff val="5000"/>
                  </a:schemeClr>
                </a:solidFill>
                <a:latin typeface="SVN-Notulen Serif Display XBold" pitchFamily="50" charset="0"/>
              </a:rPr>
              <a:t>: Hệ số lực cản của dù ~ 1</a:t>
            </a:r>
          </a:p>
        </p:txBody>
      </p:sp>
      <p:sp>
        <p:nvSpPr>
          <p:cNvPr id="15" name="Google Shape;1939;p90">
            <a:extLst>
              <a:ext uri="{FF2B5EF4-FFF2-40B4-BE49-F238E27FC236}">
                <a16:creationId xmlns:a16="http://schemas.microsoft.com/office/drawing/2014/main" id="{61ABFD2B-3119-1886-7C87-090BCF2AE4C0}"/>
              </a:ext>
            </a:extLst>
          </p:cNvPr>
          <p:cNvSpPr txBox="1">
            <a:spLocks/>
          </p:cNvSpPr>
          <p:nvPr/>
        </p:nvSpPr>
        <p:spPr>
          <a:xfrm>
            <a:off x="1525618" y="3895833"/>
            <a:ext cx="5583645" cy="729029"/>
          </a:xfrm>
          <a:prstGeom prst="rect">
            <a:avLst/>
          </a:prstGeom>
        </p:spPr>
        <p:txBody>
          <a:bodyPr spcFirstLastPara="1" wrap="square" lIns="91425" tIns="91425" rIns="91425" bIns="91425" anchor="ctr" anchorCtr="0">
            <a:noAutofit/>
          </a:bodyPr>
          <a:lst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a:lstStyle>
          <a:p>
            <a:pPr marL="285750" indent="-285750">
              <a:buFont typeface="Symbol" panose="05050102010706020507" pitchFamily="18" charset="2"/>
              <a:buChar char="Þ"/>
            </a:pPr>
            <a:r>
              <a:rPr lang="vi-VN" sz="1800" dirty="0">
                <a:solidFill>
                  <a:schemeClr val="tx1">
                    <a:lumMod val="95000"/>
                    <a:lumOff val="5000"/>
                  </a:schemeClr>
                </a:solidFill>
                <a:latin typeface="SVN-Notulen Serif Display XBold" pitchFamily="50" charset="0"/>
              </a:rPr>
              <a:t>Bán kính của dù bát giác là </a:t>
            </a:r>
            <a:r>
              <a:rPr lang="en-US" sz="1800" dirty="0">
                <a:solidFill>
                  <a:schemeClr val="tx1">
                    <a:lumMod val="95000"/>
                    <a:lumOff val="5000"/>
                  </a:schemeClr>
                </a:solidFill>
                <a:latin typeface="SVN-Notulen Serif Display XBold" pitchFamily="50" charset="0"/>
              </a:rPr>
              <a:t>0.42 </a:t>
            </a:r>
            <a:r>
              <a:rPr lang="vi-VN" sz="1800" dirty="0">
                <a:solidFill>
                  <a:schemeClr val="tx1">
                    <a:lumMod val="95000"/>
                    <a:lumOff val="5000"/>
                  </a:schemeClr>
                </a:solidFill>
                <a:latin typeface="SVN-Notulen Serif Display XBold" pitchFamily="50" charset="0"/>
              </a:rPr>
              <a:t>m</a:t>
            </a:r>
            <a:endParaRPr lang="en-US" sz="1800" dirty="0">
              <a:solidFill>
                <a:schemeClr val="tx1">
                  <a:lumMod val="95000"/>
                  <a:lumOff val="5000"/>
                </a:schemeClr>
              </a:solidFill>
              <a:latin typeface="SVN-Notulen Serif Display XBold" pitchFamily="50" charset="0"/>
            </a:endParaRPr>
          </a:p>
          <a:p>
            <a:pPr marL="285750" indent="-285750">
              <a:buFont typeface="Symbol" panose="05050102010706020507" pitchFamily="18" charset="2"/>
              <a:buChar char="Þ"/>
            </a:pPr>
            <a:r>
              <a:rPr lang="vi-VN" sz="1800" dirty="0">
                <a:solidFill>
                  <a:schemeClr val="tx1">
                    <a:lumMod val="95000"/>
                    <a:lumOff val="5000"/>
                  </a:schemeClr>
                </a:solidFill>
                <a:latin typeface="SVN-Notulen Serif Display XBold" pitchFamily="50" charset="0"/>
              </a:rPr>
              <a:t>Đáp ứng cho yêu cầu vận tốc rơi </a:t>
            </a:r>
            <a:r>
              <a:rPr lang="en-US" sz="1800" dirty="0">
                <a:solidFill>
                  <a:schemeClr val="tx1">
                    <a:lumMod val="95000"/>
                    <a:lumOff val="5000"/>
                  </a:schemeClr>
                </a:solidFill>
                <a:latin typeface="SVN-Notulen Serif Display XBold" pitchFamily="50" charset="0"/>
              </a:rPr>
              <a:t>4</a:t>
            </a:r>
            <a:r>
              <a:rPr lang="vi-VN" sz="1800" dirty="0">
                <a:solidFill>
                  <a:schemeClr val="tx1">
                    <a:lumMod val="95000"/>
                    <a:lumOff val="5000"/>
                  </a:schemeClr>
                </a:solidFill>
                <a:latin typeface="SVN-Notulen Serif Display XBold" pitchFamily="50" charset="0"/>
              </a:rPr>
              <a:t>m/s</a:t>
            </a:r>
          </a:p>
        </p:txBody>
      </p:sp>
    </p:spTree>
    <p:extLst>
      <p:ext uri="{BB962C8B-B14F-4D97-AF65-F5344CB8AC3E}">
        <p14:creationId xmlns:p14="http://schemas.microsoft.com/office/powerpoint/2010/main" val="35670330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Hộp Văn bản 2">
            <a:extLst>
              <a:ext uri="{FF2B5EF4-FFF2-40B4-BE49-F238E27FC236}">
                <a16:creationId xmlns:a16="http://schemas.microsoft.com/office/drawing/2014/main" id="{C46A7C80-7878-5D94-8E3D-FF1749E126A1}"/>
              </a:ext>
            </a:extLst>
          </p:cNvPr>
          <p:cNvSpPr txBox="1"/>
          <p:nvPr/>
        </p:nvSpPr>
        <p:spPr>
          <a:xfrm>
            <a:off x="247650" y="253484"/>
            <a:ext cx="3543300" cy="523220"/>
          </a:xfrm>
          <a:prstGeom prst="rect">
            <a:avLst/>
          </a:prstGeom>
          <a:ln>
            <a:noFill/>
          </a:ln>
        </p:spPr>
        <p:style>
          <a:lnRef idx="2">
            <a:schemeClr val="dk1"/>
          </a:lnRef>
          <a:fillRef idx="1">
            <a:schemeClr val="lt1"/>
          </a:fillRef>
          <a:effectRef idx="0">
            <a:schemeClr val="dk1"/>
          </a:effectRef>
          <a:fontRef idx="minor">
            <a:schemeClr val="dk1"/>
          </a:fontRef>
        </p:style>
        <p:txBody>
          <a:bodyPr wrap="square">
            <a:spAutoFit/>
          </a:bodyPr>
          <a:lstStyle/>
          <a:p>
            <a:pPr marL="0" lvl="0" indent="0" algn="ctr" rtl="0">
              <a:spcBef>
                <a:spcPts val="0"/>
              </a:spcBef>
              <a:spcAft>
                <a:spcPts val="0"/>
              </a:spcAft>
              <a:buNone/>
            </a:pPr>
            <a:r>
              <a:rPr lang="en-US" sz="2800" dirty="0">
                <a:latin typeface="SVN-Notulen Serif Display XBold" pitchFamily="50" charset="0"/>
              </a:rPr>
              <a:t>02. </a:t>
            </a:r>
            <a:r>
              <a:rPr lang="vi-VN" sz="2800" dirty="0">
                <a:latin typeface="SVN-Notulen Serif Display XBold" pitchFamily="50" charset="0"/>
              </a:rPr>
              <a:t>Thiết kế cơ cấu dù</a:t>
            </a:r>
            <a:endParaRPr lang="en" sz="2800" dirty="0">
              <a:latin typeface="SVN-Notulen Serif Display XBold" pitchFamily="50" charset="0"/>
            </a:endParaRPr>
          </a:p>
        </p:txBody>
      </p:sp>
      <p:cxnSp>
        <p:nvCxnSpPr>
          <p:cNvPr id="9" name="Google Shape;1970;p90">
            <a:extLst>
              <a:ext uri="{FF2B5EF4-FFF2-40B4-BE49-F238E27FC236}">
                <a16:creationId xmlns:a16="http://schemas.microsoft.com/office/drawing/2014/main" id="{84CF9AD5-88F3-879B-4A11-824FABC04670}"/>
              </a:ext>
            </a:extLst>
          </p:cNvPr>
          <p:cNvCxnSpPr>
            <a:cxnSpLocks/>
          </p:cNvCxnSpPr>
          <p:nvPr/>
        </p:nvCxnSpPr>
        <p:spPr>
          <a:xfrm>
            <a:off x="3886196" y="3095996"/>
            <a:ext cx="431245" cy="0"/>
          </a:xfrm>
          <a:prstGeom prst="straightConnector1">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cxnSp>
      <p:cxnSp>
        <p:nvCxnSpPr>
          <p:cNvPr id="10" name="Google Shape;1971;p90">
            <a:extLst>
              <a:ext uri="{FF2B5EF4-FFF2-40B4-BE49-F238E27FC236}">
                <a16:creationId xmlns:a16="http://schemas.microsoft.com/office/drawing/2014/main" id="{81763F3E-12BF-71EF-6343-0BA2C8E9CF25}"/>
              </a:ext>
            </a:extLst>
          </p:cNvPr>
          <p:cNvCxnSpPr>
            <a:cxnSpLocks/>
          </p:cNvCxnSpPr>
          <p:nvPr/>
        </p:nvCxnSpPr>
        <p:spPr>
          <a:xfrm>
            <a:off x="5920041" y="3095996"/>
            <a:ext cx="431245" cy="0"/>
          </a:xfrm>
          <a:prstGeom prst="straightConnector1">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cxnSp>
      <p:cxnSp>
        <p:nvCxnSpPr>
          <p:cNvPr id="11" name="Google Shape;1972;p90">
            <a:extLst>
              <a:ext uri="{FF2B5EF4-FFF2-40B4-BE49-F238E27FC236}">
                <a16:creationId xmlns:a16="http://schemas.microsoft.com/office/drawing/2014/main" id="{852558B1-0FED-862A-75C2-0116B281A018}"/>
              </a:ext>
            </a:extLst>
          </p:cNvPr>
          <p:cNvCxnSpPr>
            <a:cxnSpLocks/>
          </p:cNvCxnSpPr>
          <p:nvPr/>
        </p:nvCxnSpPr>
        <p:spPr>
          <a:xfrm>
            <a:off x="7953886" y="3095996"/>
            <a:ext cx="431246" cy="0"/>
          </a:xfrm>
          <a:prstGeom prst="straightConnector1">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cxnSp>
      <p:pic>
        <p:nvPicPr>
          <p:cNvPr id="23" name="Hình ảnh 22" descr="Ảnh có chứa biểu tượng, Đồ họa, phim hoạt hình, hình mẫu&#10;&#10;Mô tả được tạo tự động">
            <a:extLst>
              <a:ext uri="{FF2B5EF4-FFF2-40B4-BE49-F238E27FC236}">
                <a16:creationId xmlns:a16="http://schemas.microsoft.com/office/drawing/2014/main" id="{77F1EE5E-C1F1-19D9-F91A-0487A0782E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23575" y="314659"/>
            <a:ext cx="801724" cy="801531"/>
          </a:xfrm>
          <a:prstGeom prst="rect">
            <a:avLst/>
          </a:prstGeom>
        </p:spPr>
      </p:pic>
      <p:pic>
        <p:nvPicPr>
          <p:cNvPr id="24" name="Hình ảnh 23" descr="Ảnh có chứa vòng tròn, Phông chữ, biểu tượng, Đồ họa&#10;&#10;Mô tả được tạo tự động">
            <a:extLst>
              <a:ext uri="{FF2B5EF4-FFF2-40B4-BE49-F238E27FC236}">
                <a16:creationId xmlns:a16="http://schemas.microsoft.com/office/drawing/2014/main" id="{A4206B5D-D2B5-67C3-DC15-C68F654E02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87732" y="260995"/>
            <a:ext cx="801531" cy="801531"/>
          </a:xfrm>
          <a:prstGeom prst="rect">
            <a:avLst/>
          </a:prstGeom>
        </p:spPr>
      </p:pic>
      <p:sp>
        <p:nvSpPr>
          <p:cNvPr id="1939" name="Google Shape;1939;p90"/>
          <p:cNvSpPr txBox="1">
            <a:spLocks/>
          </p:cNvSpPr>
          <p:nvPr/>
        </p:nvSpPr>
        <p:spPr>
          <a:xfrm>
            <a:off x="771532" y="1169584"/>
            <a:ext cx="3114664" cy="95415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spcFirstLastPara="1" wrap="square" lIns="91425" tIns="91425" rIns="91425" bIns="91425" anchor="ctr" anchorCtr="0">
            <a:noAutofit/>
          </a:bodyPr>
          <a:lst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a:lstStyle>
          <a:p>
            <a:pPr algn="ctr"/>
            <a:r>
              <a:rPr lang="en-US" sz="1800" dirty="0">
                <a:solidFill>
                  <a:schemeClr val="tx1">
                    <a:lumMod val="95000"/>
                    <a:lumOff val="5000"/>
                  </a:schemeClr>
                </a:solidFill>
                <a:latin typeface="SVN-Notulen Serif Display XBold" pitchFamily="50" charset="0"/>
              </a:rPr>
              <a:t>Cấu tạo của dù bao gồm tán dù, dây dù, và các bộ phận nhựa 3D</a:t>
            </a:r>
          </a:p>
        </p:txBody>
      </p:sp>
      <p:sp>
        <p:nvSpPr>
          <p:cNvPr id="7" name="Google Shape;1939;p90">
            <a:extLst>
              <a:ext uri="{FF2B5EF4-FFF2-40B4-BE49-F238E27FC236}">
                <a16:creationId xmlns:a16="http://schemas.microsoft.com/office/drawing/2014/main" id="{F91E583D-EC0E-A022-A38B-0C83D385256A}"/>
              </a:ext>
            </a:extLst>
          </p:cNvPr>
          <p:cNvSpPr txBox="1">
            <a:spLocks/>
          </p:cNvSpPr>
          <p:nvPr/>
        </p:nvSpPr>
        <p:spPr>
          <a:xfrm>
            <a:off x="1360080" y="1169585"/>
            <a:ext cx="11153768" cy="3922876"/>
          </a:xfrm>
          <a:prstGeom prst="rect">
            <a:avLst/>
          </a:prstGeom>
        </p:spPr>
        <p:txBody>
          <a:bodyPr spcFirstLastPara="1" wrap="square" lIns="91425" tIns="91425" rIns="91425" bIns="91425" anchor="ctr" anchorCtr="0">
            <a:noAutofit/>
          </a:bodyPr>
          <a:lst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a:lstStyle>
          <a:p>
            <a:endParaRPr lang="vi-VN" sz="1800" dirty="0">
              <a:solidFill>
                <a:schemeClr val="tx1">
                  <a:lumMod val="95000"/>
                  <a:lumOff val="5000"/>
                </a:schemeClr>
              </a:solidFill>
              <a:latin typeface="SVN-Notulen Serif Display XBold" pitchFamily="50" charset="0"/>
            </a:endParaRPr>
          </a:p>
        </p:txBody>
      </p:sp>
      <p:pic>
        <p:nvPicPr>
          <p:cNvPr id="2" name="Hình ảnh 1">
            <a:extLst>
              <a:ext uri="{FF2B5EF4-FFF2-40B4-BE49-F238E27FC236}">
                <a16:creationId xmlns:a16="http://schemas.microsoft.com/office/drawing/2014/main" id="{D75EE25E-7021-0744-8093-79343104B0C3}"/>
              </a:ext>
            </a:extLst>
          </p:cNvPr>
          <p:cNvPicPr>
            <a:picLocks noChangeAspect="1"/>
          </p:cNvPicPr>
          <p:nvPr/>
        </p:nvPicPr>
        <p:blipFill rotWithShape="1">
          <a:blip r:embed="rId4"/>
          <a:srcRect t="12500" b="12500"/>
          <a:stretch/>
        </p:blipFill>
        <p:spPr>
          <a:xfrm>
            <a:off x="4736339" y="2031193"/>
            <a:ext cx="3114663" cy="3114663"/>
          </a:xfrm>
          <a:prstGeom prst="ellipse">
            <a:avLst/>
          </a:prstGeom>
        </p:spPr>
      </p:pic>
      <p:sp>
        <p:nvSpPr>
          <p:cNvPr id="4" name="Google Shape;1939;p90">
            <a:extLst>
              <a:ext uri="{FF2B5EF4-FFF2-40B4-BE49-F238E27FC236}">
                <a16:creationId xmlns:a16="http://schemas.microsoft.com/office/drawing/2014/main" id="{234EFF7F-54B5-B20E-AFF9-29F20C81B1E0}"/>
              </a:ext>
            </a:extLst>
          </p:cNvPr>
          <p:cNvSpPr txBox="1">
            <a:spLocks/>
          </p:cNvSpPr>
          <p:nvPr/>
        </p:nvSpPr>
        <p:spPr>
          <a:xfrm>
            <a:off x="771532" y="5198992"/>
            <a:ext cx="3114664" cy="95415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spcFirstLastPara="1" wrap="square" lIns="91425" tIns="91425" rIns="91425" bIns="91425" anchor="ctr" anchorCtr="0">
            <a:noAutofit/>
          </a:bodyPr>
          <a:lst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a:lstStyle>
          <a:p>
            <a:pPr algn="ctr"/>
            <a:r>
              <a:rPr lang="vi-VN" sz="1800" dirty="0">
                <a:solidFill>
                  <a:schemeClr val="tx1">
                    <a:lumMod val="95000"/>
                    <a:lumOff val="5000"/>
                  </a:schemeClr>
                </a:solidFill>
                <a:latin typeface="SVN-Notulen Serif Display XBold" pitchFamily="50" charset="0"/>
              </a:rPr>
              <a:t>Các bộ phận nhựa in bằng nhựa PLA, đảm bảo chịu được ngoại lực</a:t>
            </a:r>
          </a:p>
        </p:txBody>
      </p:sp>
      <p:sp>
        <p:nvSpPr>
          <p:cNvPr id="13" name="Google Shape;1939;p90">
            <a:extLst>
              <a:ext uri="{FF2B5EF4-FFF2-40B4-BE49-F238E27FC236}">
                <a16:creationId xmlns:a16="http://schemas.microsoft.com/office/drawing/2014/main" id="{4389C931-1D59-753B-8CC2-EEE8969E2B90}"/>
              </a:ext>
            </a:extLst>
          </p:cNvPr>
          <p:cNvSpPr txBox="1">
            <a:spLocks/>
          </p:cNvSpPr>
          <p:nvPr/>
        </p:nvSpPr>
        <p:spPr>
          <a:xfrm>
            <a:off x="8266020" y="1169584"/>
            <a:ext cx="3114664" cy="95415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spcFirstLastPara="1" wrap="square" lIns="91425" tIns="91425" rIns="91425" bIns="91425" anchor="ctr" anchorCtr="0">
            <a:noAutofit/>
          </a:bodyPr>
          <a:lst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a:lstStyle>
          <a:p>
            <a:pPr algn="ctr"/>
            <a:r>
              <a:rPr lang="en-US" sz="1800" dirty="0">
                <a:solidFill>
                  <a:schemeClr val="tx1">
                    <a:lumMod val="95000"/>
                    <a:lumOff val="5000"/>
                  </a:schemeClr>
                </a:solidFill>
                <a:latin typeface="SVN-Notulen Serif Display XBold" pitchFamily="50" charset="0"/>
              </a:rPr>
              <a:t>Vải dung làm tán dù là Nylon </a:t>
            </a:r>
            <a:r>
              <a:rPr lang="en-US" sz="1800" dirty="0" err="1">
                <a:solidFill>
                  <a:schemeClr val="tx1">
                    <a:lumMod val="95000"/>
                    <a:lumOff val="5000"/>
                  </a:schemeClr>
                </a:solidFill>
                <a:latin typeface="SVN-Notulen Serif Display XBold" pitchFamily="50" charset="0"/>
              </a:rPr>
              <a:t>Farbic</a:t>
            </a:r>
            <a:r>
              <a:rPr lang="en-US" sz="1800" dirty="0">
                <a:solidFill>
                  <a:schemeClr val="tx1">
                    <a:lumMod val="95000"/>
                    <a:lumOff val="5000"/>
                  </a:schemeClr>
                </a:solidFill>
                <a:latin typeface="SVN-Notulen Serif Display XBold" pitchFamily="50" charset="0"/>
              </a:rPr>
              <a:t> nhẹ, không dễ rách, rẻ</a:t>
            </a:r>
          </a:p>
        </p:txBody>
      </p:sp>
      <p:sp>
        <p:nvSpPr>
          <p:cNvPr id="14" name="Google Shape;1939;p90">
            <a:extLst>
              <a:ext uri="{FF2B5EF4-FFF2-40B4-BE49-F238E27FC236}">
                <a16:creationId xmlns:a16="http://schemas.microsoft.com/office/drawing/2014/main" id="{D0ED1D09-9667-4F0C-28AD-11E30CE66457}"/>
              </a:ext>
            </a:extLst>
          </p:cNvPr>
          <p:cNvSpPr txBox="1">
            <a:spLocks/>
          </p:cNvSpPr>
          <p:nvPr/>
        </p:nvSpPr>
        <p:spPr>
          <a:xfrm>
            <a:off x="8266020" y="5198992"/>
            <a:ext cx="3114664" cy="95415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spcFirstLastPara="1" wrap="square" lIns="91425" tIns="91425" rIns="91425" bIns="91425" anchor="ctr" anchorCtr="0">
            <a:noAutofit/>
          </a:bodyPr>
          <a:lst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a:lstStyle>
          <a:p>
            <a:pPr algn="ctr"/>
            <a:r>
              <a:rPr lang="en-US" sz="1800" dirty="0">
                <a:solidFill>
                  <a:schemeClr val="tx1">
                    <a:lumMod val="95000"/>
                    <a:lumOff val="5000"/>
                  </a:schemeClr>
                </a:solidFill>
                <a:latin typeface="SVN-Notulen Serif Display XBold" pitchFamily="50" charset="0"/>
              </a:rPr>
              <a:t>Có lò xo nén tán dù bên trong. Khi servo gạt nắp trên, dù bên trong bật ra</a:t>
            </a:r>
          </a:p>
        </p:txBody>
      </p:sp>
      <p:cxnSp>
        <p:nvCxnSpPr>
          <p:cNvPr id="20" name="Đường kết nối: Mũi tên Gấp khúc 19">
            <a:extLst>
              <a:ext uri="{FF2B5EF4-FFF2-40B4-BE49-F238E27FC236}">
                <a16:creationId xmlns:a16="http://schemas.microsoft.com/office/drawing/2014/main" id="{1B851D18-0920-B146-E8DF-73E4341A3005}"/>
              </a:ext>
            </a:extLst>
          </p:cNvPr>
          <p:cNvCxnSpPr>
            <a:stCxn id="1939" idx="3"/>
            <a:endCxn id="2" idx="2"/>
          </p:cNvCxnSpPr>
          <p:nvPr/>
        </p:nvCxnSpPr>
        <p:spPr>
          <a:xfrm>
            <a:off x="3886196" y="1646662"/>
            <a:ext cx="850143" cy="1941863"/>
          </a:xfrm>
          <a:prstGeom prst="bentConnector3">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2" name="Đường kết nối: Mũi tên Gấp khúc 21">
            <a:extLst>
              <a:ext uri="{FF2B5EF4-FFF2-40B4-BE49-F238E27FC236}">
                <a16:creationId xmlns:a16="http://schemas.microsoft.com/office/drawing/2014/main" id="{5AE8BA4C-06BB-6A98-4AA5-228439A57463}"/>
              </a:ext>
            </a:extLst>
          </p:cNvPr>
          <p:cNvCxnSpPr>
            <a:stCxn id="4" idx="3"/>
            <a:endCxn id="2" idx="2"/>
          </p:cNvCxnSpPr>
          <p:nvPr/>
        </p:nvCxnSpPr>
        <p:spPr>
          <a:xfrm flipV="1">
            <a:off x="3886196" y="3588525"/>
            <a:ext cx="850143" cy="2087546"/>
          </a:xfrm>
          <a:prstGeom prst="bentConnector3">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6" name="Đường kết nối: Mũi tên Gấp khúc 25">
            <a:extLst>
              <a:ext uri="{FF2B5EF4-FFF2-40B4-BE49-F238E27FC236}">
                <a16:creationId xmlns:a16="http://schemas.microsoft.com/office/drawing/2014/main" id="{7D80F43B-D7E0-E3D8-DE91-6080DD55E1C1}"/>
              </a:ext>
            </a:extLst>
          </p:cNvPr>
          <p:cNvCxnSpPr>
            <a:stCxn id="13" idx="1"/>
            <a:endCxn id="2" idx="6"/>
          </p:cNvCxnSpPr>
          <p:nvPr/>
        </p:nvCxnSpPr>
        <p:spPr>
          <a:xfrm rot="10800000" flipV="1">
            <a:off x="7851002" y="1646661"/>
            <a:ext cx="415018" cy="1941864"/>
          </a:xfrm>
          <a:prstGeom prst="bentConnector3">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8" name="Đường kết nối: Mũi tên Gấp khúc 27">
            <a:extLst>
              <a:ext uri="{FF2B5EF4-FFF2-40B4-BE49-F238E27FC236}">
                <a16:creationId xmlns:a16="http://schemas.microsoft.com/office/drawing/2014/main" id="{DB5F76D4-4284-6216-D003-4E564F95A605}"/>
              </a:ext>
            </a:extLst>
          </p:cNvPr>
          <p:cNvCxnSpPr>
            <a:stCxn id="14" idx="1"/>
            <a:endCxn id="2" idx="6"/>
          </p:cNvCxnSpPr>
          <p:nvPr/>
        </p:nvCxnSpPr>
        <p:spPr>
          <a:xfrm rot="10800000">
            <a:off x="7851002" y="3588525"/>
            <a:ext cx="415018" cy="2087546"/>
          </a:xfrm>
          <a:prstGeom prst="bentConnector3">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35807899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Hộp Văn bản 2">
            <a:extLst>
              <a:ext uri="{FF2B5EF4-FFF2-40B4-BE49-F238E27FC236}">
                <a16:creationId xmlns:a16="http://schemas.microsoft.com/office/drawing/2014/main" id="{C46A7C80-7878-5D94-8E3D-FF1749E126A1}"/>
              </a:ext>
            </a:extLst>
          </p:cNvPr>
          <p:cNvSpPr txBox="1"/>
          <p:nvPr/>
        </p:nvSpPr>
        <p:spPr>
          <a:xfrm>
            <a:off x="247650" y="253484"/>
            <a:ext cx="2486025" cy="523220"/>
          </a:xfrm>
          <a:prstGeom prst="rect">
            <a:avLst/>
          </a:prstGeom>
          <a:noFill/>
        </p:spPr>
        <p:txBody>
          <a:bodyPr wrap="square">
            <a:spAutoFit/>
          </a:bodyPr>
          <a:lstStyle/>
          <a:p>
            <a:pPr marL="0" lvl="0" indent="0" algn="ctr" rtl="0">
              <a:spcBef>
                <a:spcPts val="0"/>
              </a:spcBef>
              <a:spcAft>
                <a:spcPts val="0"/>
              </a:spcAft>
              <a:buNone/>
            </a:pPr>
            <a:r>
              <a:rPr lang="en" sz="2800" dirty="0">
                <a:latin typeface="SVN-Notulen Serif Display XBold" pitchFamily="50" charset="0"/>
              </a:rPr>
              <a:t>01. Tổng quan</a:t>
            </a:r>
          </a:p>
        </p:txBody>
      </p:sp>
      <p:sp>
        <p:nvSpPr>
          <p:cNvPr id="11" name="Hộp Văn bản 10">
            <a:extLst>
              <a:ext uri="{FF2B5EF4-FFF2-40B4-BE49-F238E27FC236}">
                <a16:creationId xmlns:a16="http://schemas.microsoft.com/office/drawing/2014/main" id="{416B63FC-5E9D-08DB-CEB0-A99F5365298F}"/>
              </a:ext>
            </a:extLst>
          </p:cNvPr>
          <p:cNvSpPr txBox="1"/>
          <p:nvPr/>
        </p:nvSpPr>
        <p:spPr>
          <a:xfrm>
            <a:off x="895350" y="1062526"/>
            <a:ext cx="5343525" cy="1477328"/>
          </a:xfrm>
          <a:prstGeom prst="rect">
            <a:avLst/>
          </a:prstGeom>
          <a:noFill/>
        </p:spPr>
        <p:txBody>
          <a:bodyPr wrap="square">
            <a:spAutoFit/>
          </a:bodyPr>
          <a:lstStyle/>
          <a:p>
            <a:pPr marL="0" lvl="0" indent="0" rtl="0">
              <a:spcBef>
                <a:spcPts val="0"/>
              </a:spcBef>
              <a:spcAft>
                <a:spcPts val="0"/>
              </a:spcAft>
              <a:buNone/>
            </a:pPr>
            <a:r>
              <a:rPr lang="vi-VN" dirty="0">
                <a:latin typeface="SVN-Notulen Serif Display XBold" pitchFamily="50" charset="0"/>
              </a:rPr>
              <a:t>Khởi đầu và Mục tiêu</a:t>
            </a:r>
          </a:p>
          <a:p>
            <a:pPr marL="742950" lvl="1" indent="-285750">
              <a:buFont typeface="Arial" panose="020B0604020202020204" pitchFamily="34" charset="0"/>
              <a:buChar char="•"/>
            </a:pPr>
            <a:r>
              <a:rPr lang="vi-VN" dirty="0">
                <a:latin typeface="SVN-Notulen Serif Display XBold" pitchFamily="50" charset="0"/>
              </a:rPr>
              <a:t>1999: Bởi </a:t>
            </a:r>
            <a:r>
              <a:rPr lang="vi-VN" dirty="0" err="1">
                <a:latin typeface="SVN-Notulen Serif Display XBold" pitchFamily="50" charset="0"/>
              </a:rPr>
              <a:t>Jordi</a:t>
            </a:r>
            <a:r>
              <a:rPr lang="vi-VN" dirty="0">
                <a:latin typeface="SVN-Notulen Serif Display XBold" pitchFamily="50" charset="0"/>
              </a:rPr>
              <a:t> </a:t>
            </a:r>
            <a:r>
              <a:rPr lang="vi-VN" dirty="0" err="1">
                <a:latin typeface="SVN-Notulen Serif Display XBold" pitchFamily="50" charset="0"/>
              </a:rPr>
              <a:t>Puig-Suari</a:t>
            </a:r>
            <a:r>
              <a:rPr lang="vi-VN" dirty="0">
                <a:latin typeface="SVN-Notulen Serif Display XBold" pitchFamily="50" charset="0"/>
              </a:rPr>
              <a:t> (</a:t>
            </a:r>
            <a:r>
              <a:rPr lang="vi-VN" dirty="0" err="1">
                <a:latin typeface="SVN-Notulen Serif Display XBold" pitchFamily="50" charset="0"/>
              </a:rPr>
              <a:t>Cal</a:t>
            </a:r>
            <a:r>
              <a:rPr lang="vi-VN" dirty="0">
                <a:latin typeface="SVN-Notulen Serif Display XBold" pitchFamily="50" charset="0"/>
              </a:rPr>
              <a:t> </a:t>
            </a:r>
            <a:r>
              <a:rPr lang="vi-VN" dirty="0" err="1">
                <a:latin typeface="SVN-Notulen Serif Display XBold" pitchFamily="50" charset="0"/>
              </a:rPr>
              <a:t>Poly</a:t>
            </a:r>
            <a:r>
              <a:rPr lang="vi-VN" dirty="0">
                <a:latin typeface="SVN-Notulen Serif Display XBold" pitchFamily="50" charset="0"/>
              </a:rPr>
              <a:t>) và </a:t>
            </a:r>
            <a:r>
              <a:rPr lang="vi-VN" dirty="0" err="1">
                <a:latin typeface="SVN-Notulen Serif Display XBold" pitchFamily="50" charset="0"/>
              </a:rPr>
              <a:t>Bob</a:t>
            </a:r>
            <a:r>
              <a:rPr lang="vi-VN" dirty="0">
                <a:latin typeface="SVN-Notulen Serif Display XBold" pitchFamily="50" charset="0"/>
              </a:rPr>
              <a:t> </a:t>
            </a:r>
            <a:r>
              <a:rPr lang="vi-VN" dirty="0" err="1">
                <a:latin typeface="SVN-Notulen Serif Display XBold" pitchFamily="50" charset="0"/>
              </a:rPr>
              <a:t>Twiggs</a:t>
            </a:r>
            <a:r>
              <a:rPr lang="vi-VN" dirty="0">
                <a:latin typeface="SVN-Notulen Serif Display XBold" pitchFamily="50" charset="0"/>
              </a:rPr>
              <a:t> (</a:t>
            </a:r>
            <a:r>
              <a:rPr lang="vi-VN" dirty="0" err="1">
                <a:latin typeface="SVN-Notulen Serif Display XBold" pitchFamily="50" charset="0"/>
              </a:rPr>
              <a:t>Stanford</a:t>
            </a:r>
            <a:r>
              <a:rPr lang="vi-VN" dirty="0">
                <a:latin typeface="SVN-Notulen Serif Display XBold" pitchFamily="50" charset="0"/>
              </a:rPr>
              <a:t>)</a:t>
            </a:r>
          </a:p>
          <a:p>
            <a:pPr marL="742950" lvl="1" indent="-285750">
              <a:buFont typeface="Arial" panose="020B0604020202020204" pitchFamily="34" charset="0"/>
              <a:buChar char="•"/>
            </a:pPr>
            <a:r>
              <a:rPr lang="vi-VN" dirty="0">
                <a:latin typeface="SVN-Notulen Serif Display XBold" pitchFamily="50" charset="0"/>
              </a:rPr>
              <a:t>Mục tiêu: Giảm chi phí, tăng khả năng tiếp cận không gian, phóng thường xuyên</a:t>
            </a:r>
          </a:p>
        </p:txBody>
      </p:sp>
      <p:sp>
        <p:nvSpPr>
          <p:cNvPr id="12" name="Hộp Văn bản 11">
            <a:extLst>
              <a:ext uri="{FF2B5EF4-FFF2-40B4-BE49-F238E27FC236}">
                <a16:creationId xmlns:a16="http://schemas.microsoft.com/office/drawing/2014/main" id="{E0CE4B08-20F1-38D8-5A2C-CBFE96F9C462}"/>
              </a:ext>
            </a:extLst>
          </p:cNvPr>
          <p:cNvSpPr txBox="1"/>
          <p:nvPr/>
        </p:nvSpPr>
        <p:spPr>
          <a:xfrm>
            <a:off x="890587" y="2612183"/>
            <a:ext cx="5343524" cy="1200329"/>
          </a:xfrm>
          <a:prstGeom prst="rect">
            <a:avLst/>
          </a:prstGeom>
          <a:noFill/>
        </p:spPr>
        <p:txBody>
          <a:bodyPr wrap="square">
            <a:spAutoFit/>
          </a:bodyPr>
          <a:lstStyle/>
          <a:p>
            <a:pPr marL="0" lvl="0" indent="0" rtl="0">
              <a:spcBef>
                <a:spcPts val="0"/>
              </a:spcBef>
              <a:spcAft>
                <a:spcPts val="0"/>
              </a:spcAft>
              <a:buNone/>
            </a:pPr>
            <a:r>
              <a:rPr lang="vi-VN" dirty="0">
                <a:latin typeface="SVN-Notulen Serif Display XBold" pitchFamily="50" charset="0"/>
              </a:rPr>
              <a:t>Đặc điểm</a:t>
            </a:r>
          </a:p>
          <a:p>
            <a:pPr marL="742950" lvl="1" indent="-285750">
              <a:buFont typeface="Arial" panose="020B0604020202020204" pitchFamily="34" charset="0"/>
              <a:buChar char="•"/>
            </a:pPr>
            <a:r>
              <a:rPr lang="vi-VN" dirty="0">
                <a:latin typeface="SVN-Notulen Serif Display XBold" pitchFamily="50" charset="0"/>
              </a:rPr>
              <a:t>Kích thước tiêu chuẩn: 1U = 10x10x10 </a:t>
            </a:r>
            <a:r>
              <a:rPr lang="vi-VN" dirty="0" err="1">
                <a:latin typeface="SVN-Notulen Serif Display XBold" pitchFamily="50" charset="0"/>
              </a:rPr>
              <a:t>cm</a:t>
            </a:r>
            <a:r>
              <a:rPr lang="vi-VN" dirty="0">
                <a:latin typeface="SVN-Notulen Serif Display XBold" pitchFamily="50" charset="0"/>
              </a:rPr>
              <a:t>, khối lượng 1,33 - 2 </a:t>
            </a:r>
            <a:r>
              <a:rPr lang="vi-VN" dirty="0" err="1">
                <a:latin typeface="SVN-Notulen Serif Display XBold" pitchFamily="50" charset="0"/>
              </a:rPr>
              <a:t>kg</a:t>
            </a:r>
            <a:endParaRPr lang="vi-VN" dirty="0">
              <a:latin typeface="SVN-Notulen Serif Display XBold" pitchFamily="50" charset="0"/>
            </a:endParaRPr>
          </a:p>
          <a:p>
            <a:pPr marL="742950" lvl="1" indent="-285750">
              <a:buFont typeface="Arial" panose="020B0604020202020204" pitchFamily="34" charset="0"/>
              <a:buChar char="•"/>
            </a:pPr>
            <a:r>
              <a:rPr lang="vi-VN" dirty="0">
                <a:latin typeface="SVN-Notulen Serif Display XBold" pitchFamily="50" charset="0"/>
              </a:rPr>
              <a:t>Mở rộng: 2U, 3U, 6U, 12U</a:t>
            </a:r>
          </a:p>
        </p:txBody>
      </p:sp>
      <p:sp>
        <p:nvSpPr>
          <p:cNvPr id="13" name="Hộp Văn bản 12">
            <a:extLst>
              <a:ext uri="{FF2B5EF4-FFF2-40B4-BE49-F238E27FC236}">
                <a16:creationId xmlns:a16="http://schemas.microsoft.com/office/drawing/2014/main" id="{06D8EDA3-C70B-F5E9-94F4-08C0D79E7157}"/>
              </a:ext>
            </a:extLst>
          </p:cNvPr>
          <p:cNvSpPr txBox="1"/>
          <p:nvPr/>
        </p:nvSpPr>
        <p:spPr>
          <a:xfrm>
            <a:off x="890585" y="3812512"/>
            <a:ext cx="5343525" cy="1200329"/>
          </a:xfrm>
          <a:prstGeom prst="rect">
            <a:avLst/>
          </a:prstGeom>
          <a:noFill/>
        </p:spPr>
        <p:txBody>
          <a:bodyPr wrap="square">
            <a:spAutoFit/>
          </a:bodyPr>
          <a:lstStyle/>
          <a:p>
            <a:pPr marL="0" lvl="0" indent="0" rtl="0">
              <a:spcBef>
                <a:spcPts val="0"/>
              </a:spcBef>
              <a:spcAft>
                <a:spcPts val="0"/>
              </a:spcAft>
              <a:buNone/>
            </a:pPr>
            <a:r>
              <a:rPr lang="vi-VN" dirty="0">
                <a:latin typeface="SVN-Notulen Serif Display XBold" pitchFamily="50" charset="0"/>
              </a:rPr>
              <a:t>Lợi ích</a:t>
            </a:r>
          </a:p>
          <a:p>
            <a:pPr marL="742950" lvl="1" indent="-285750">
              <a:buFont typeface="Arial" panose="020B0604020202020204" pitchFamily="34" charset="0"/>
              <a:buChar char="•"/>
            </a:pPr>
            <a:r>
              <a:rPr lang="vi-VN" dirty="0">
                <a:latin typeface="SVN-Notulen Serif Display XBold" pitchFamily="50" charset="0"/>
              </a:rPr>
              <a:t>Chi phí thấp: Ít vật liệu, công nghệ tiêu chuẩn</a:t>
            </a:r>
          </a:p>
          <a:p>
            <a:pPr marL="742950" lvl="1" indent="-285750">
              <a:buFont typeface="Arial" panose="020B0604020202020204" pitchFamily="34" charset="0"/>
              <a:buChar char="•"/>
            </a:pPr>
            <a:r>
              <a:rPr lang="vi-VN" dirty="0">
                <a:latin typeface="SVN-Notulen Serif Display XBold" pitchFamily="50" charset="0"/>
              </a:rPr>
              <a:t>Phát triển nhanh: Tiết kiệm tài nguyên và thời gian</a:t>
            </a:r>
          </a:p>
        </p:txBody>
      </p:sp>
      <p:pic>
        <p:nvPicPr>
          <p:cNvPr id="16" name="Picture 8" descr="A drawing of a box&#10;&#10;Description automatically generated">
            <a:extLst>
              <a:ext uri="{FF2B5EF4-FFF2-40B4-BE49-F238E27FC236}">
                <a16:creationId xmlns:a16="http://schemas.microsoft.com/office/drawing/2014/main" id="{3A1D1B3C-537E-BB01-04CB-E44131A4F1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72861" y="1349896"/>
            <a:ext cx="4953495" cy="4158208"/>
          </a:xfrm>
          <a:prstGeom prst="rect">
            <a:avLst/>
          </a:prstGeom>
        </p:spPr>
      </p:pic>
      <p:pic>
        <p:nvPicPr>
          <p:cNvPr id="17" name="Hình ảnh 16" descr="Ảnh có chứa biểu tượng, Đồ họa, phim hoạt hình, hình mẫu&#10;&#10;Mô tả được tạo tự động">
            <a:extLst>
              <a:ext uri="{FF2B5EF4-FFF2-40B4-BE49-F238E27FC236}">
                <a16:creationId xmlns:a16="http://schemas.microsoft.com/office/drawing/2014/main" id="{D6BE26FA-CD68-4D84-F296-30CF1EAA8E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23575" y="314659"/>
            <a:ext cx="801724" cy="801531"/>
          </a:xfrm>
          <a:prstGeom prst="rect">
            <a:avLst/>
          </a:prstGeom>
        </p:spPr>
      </p:pic>
      <p:pic>
        <p:nvPicPr>
          <p:cNvPr id="18" name="Hình ảnh 17" descr="Ảnh có chứa vòng tròn, Phông chữ, biểu tượng, Đồ họa&#10;&#10;Mô tả được tạo tự động">
            <a:extLst>
              <a:ext uri="{FF2B5EF4-FFF2-40B4-BE49-F238E27FC236}">
                <a16:creationId xmlns:a16="http://schemas.microsoft.com/office/drawing/2014/main" id="{F8B01693-C4A9-9ABE-A8D8-E287C69F332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87732" y="260995"/>
            <a:ext cx="801531" cy="801531"/>
          </a:xfrm>
          <a:prstGeom prst="rect">
            <a:avLst/>
          </a:prstGeom>
        </p:spPr>
      </p:pic>
    </p:spTree>
    <p:extLst>
      <p:ext uri="{BB962C8B-B14F-4D97-AF65-F5344CB8AC3E}">
        <p14:creationId xmlns:p14="http://schemas.microsoft.com/office/powerpoint/2010/main" val="34188754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Hộp Văn bản 2">
            <a:extLst>
              <a:ext uri="{FF2B5EF4-FFF2-40B4-BE49-F238E27FC236}">
                <a16:creationId xmlns:a16="http://schemas.microsoft.com/office/drawing/2014/main" id="{C46A7C80-7878-5D94-8E3D-FF1749E126A1}"/>
              </a:ext>
            </a:extLst>
          </p:cNvPr>
          <p:cNvSpPr txBox="1"/>
          <p:nvPr/>
        </p:nvSpPr>
        <p:spPr>
          <a:xfrm>
            <a:off x="247650" y="253484"/>
            <a:ext cx="3543300" cy="523220"/>
          </a:xfrm>
          <a:prstGeom prst="rect">
            <a:avLst/>
          </a:prstGeom>
          <a:ln>
            <a:noFill/>
          </a:ln>
        </p:spPr>
        <p:style>
          <a:lnRef idx="2">
            <a:schemeClr val="dk1"/>
          </a:lnRef>
          <a:fillRef idx="1">
            <a:schemeClr val="lt1"/>
          </a:fillRef>
          <a:effectRef idx="0">
            <a:schemeClr val="dk1"/>
          </a:effectRef>
          <a:fontRef idx="minor">
            <a:schemeClr val="dk1"/>
          </a:fontRef>
        </p:style>
        <p:txBody>
          <a:bodyPr wrap="square">
            <a:spAutoFit/>
          </a:bodyPr>
          <a:lstStyle/>
          <a:p>
            <a:pPr marL="0" lvl="0" indent="0" algn="ctr" rtl="0">
              <a:spcBef>
                <a:spcPts val="0"/>
              </a:spcBef>
              <a:spcAft>
                <a:spcPts val="0"/>
              </a:spcAft>
              <a:buNone/>
            </a:pPr>
            <a:r>
              <a:rPr lang="en-US" sz="2800" dirty="0">
                <a:latin typeface="SVN-Notulen Serif Display XBold" pitchFamily="50" charset="0"/>
              </a:rPr>
              <a:t>02. </a:t>
            </a:r>
            <a:r>
              <a:rPr lang="vi-VN" sz="2800" dirty="0">
                <a:latin typeface="SVN-Notulen Serif Display XBold" pitchFamily="50" charset="0"/>
              </a:rPr>
              <a:t>Thiết kế cơ cấu dù</a:t>
            </a:r>
            <a:endParaRPr lang="en" sz="2800" dirty="0">
              <a:latin typeface="SVN-Notulen Serif Display XBold" pitchFamily="50" charset="0"/>
            </a:endParaRPr>
          </a:p>
        </p:txBody>
      </p:sp>
      <p:pic>
        <p:nvPicPr>
          <p:cNvPr id="23" name="Hình ảnh 22" descr="Ảnh có chứa biểu tượng, Đồ họa, phim hoạt hình, hình mẫu&#10;&#10;Mô tả được tạo tự động">
            <a:extLst>
              <a:ext uri="{FF2B5EF4-FFF2-40B4-BE49-F238E27FC236}">
                <a16:creationId xmlns:a16="http://schemas.microsoft.com/office/drawing/2014/main" id="{77F1EE5E-C1F1-19D9-F91A-0487A0782E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23575" y="314659"/>
            <a:ext cx="801724" cy="801531"/>
          </a:xfrm>
          <a:prstGeom prst="rect">
            <a:avLst/>
          </a:prstGeom>
        </p:spPr>
      </p:pic>
      <p:pic>
        <p:nvPicPr>
          <p:cNvPr id="24" name="Hình ảnh 23" descr="Ảnh có chứa vòng tròn, Phông chữ, biểu tượng, Đồ họa&#10;&#10;Mô tả được tạo tự động">
            <a:extLst>
              <a:ext uri="{FF2B5EF4-FFF2-40B4-BE49-F238E27FC236}">
                <a16:creationId xmlns:a16="http://schemas.microsoft.com/office/drawing/2014/main" id="{A4206B5D-D2B5-67C3-DC15-C68F654E02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87732" y="260995"/>
            <a:ext cx="801531" cy="801531"/>
          </a:xfrm>
          <a:prstGeom prst="rect">
            <a:avLst/>
          </a:prstGeom>
        </p:spPr>
      </p:pic>
      <p:sp>
        <p:nvSpPr>
          <p:cNvPr id="7" name="Google Shape;1939;p90">
            <a:extLst>
              <a:ext uri="{FF2B5EF4-FFF2-40B4-BE49-F238E27FC236}">
                <a16:creationId xmlns:a16="http://schemas.microsoft.com/office/drawing/2014/main" id="{F91E583D-EC0E-A022-A38B-0C83D385256A}"/>
              </a:ext>
            </a:extLst>
          </p:cNvPr>
          <p:cNvSpPr txBox="1">
            <a:spLocks/>
          </p:cNvSpPr>
          <p:nvPr/>
        </p:nvSpPr>
        <p:spPr>
          <a:xfrm>
            <a:off x="1360080" y="1169585"/>
            <a:ext cx="11153768" cy="3922876"/>
          </a:xfrm>
          <a:prstGeom prst="rect">
            <a:avLst/>
          </a:prstGeom>
        </p:spPr>
        <p:txBody>
          <a:bodyPr spcFirstLastPara="1" wrap="square" lIns="91425" tIns="91425" rIns="91425" bIns="91425" anchor="ctr" anchorCtr="0">
            <a:noAutofit/>
          </a:bodyPr>
          <a:lst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a:lstStyle>
          <a:p>
            <a:endParaRPr lang="vi-VN" sz="1800" dirty="0">
              <a:solidFill>
                <a:schemeClr val="tx1">
                  <a:lumMod val="95000"/>
                  <a:lumOff val="5000"/>
                </a:schemeClr>
              </a:solidFill>
              <a:latin typeface="SVN-Notulen Serif Display XBold" pitchFamily="50" charset="0"/>
            </a:endParaRPr>
          </a:p>
        </p:txBody>
      </p:sp>
      <p:pic>
        <p:nvPicPr>
          <p:cNvPr id="5" name="Picture 2">
            <a:extLst>
              <a:ext uri="{FF2B5EF4-FFF2-40B4-BE49-F238E27FC236}">
                <a16:creationId xmlns:a16="http://schemas.microsoft.com/office/drawing/2014/main" id="{5A06AB8E-949C-C451-B892-EDCFF564FF5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94252" y="989616"/>
            <a:ext cx="7603495" cy="5377185"/>
          </a:xfrm>
          <a:prstGeom prst="rect">
            <a:avLst/>
          </a:prstGeom>
        </p:spPr>
      </p:pic>
      <p:sp>
        <p:nvSpPr>
          <p:cNvPr id="6" name="Hộp Văn bản 5">
            <a:extLst>
              <a:ext uri="{FF2B5EF4-FFF2-40B4-BE49-F238E27FC236}">
                <a16:creationId xmlns:a16="http://schemas.microsoft.com/office/drawing/2014/main" id="{6F90586D-24D0-9A03-2672-261D4FA8C72A}"/>
              </a:ext>
            </a:extLst>
          </p:cNvPr>
          <p:cNvSpPr txBox="1"/>
          <p:nvPr/>
        </p:nvSpPr>
        <p:spPr>
          <a:xfrm>
            <a:off x="4527038" y="620284"/>
            <a:ext cx="3476625" cy="369332"/>
          </a:xfrm>
          <a:prstGeom prst="rect">
            <a:avLst/>
          </a:prstGeom>
          <a:noFill/>
        </p:spPr>
        <p:txBody>
          <a:bodyPr wrap="square" rtlCol="0">
            <a:spAutoFit/>
          </a:bodyPr>
          <a:lstStyle/>
          <a:p>
            <a:r>
              <a:rPr lang="en-US" dirty="0">
                <a:latin typeface="SVN-Notulen Serif Display XBold" pitchFamily="50" charset="0"/>
              </a:rPr>
              <a:t>Bản vẽ chi tiết cơ cấu dù</a:t>
            </a:r>
          </a:p>
        </p:txBody>
      </p:sp>
    </p:spTree>
    <p:extLst>
      <p:ext uri="{BB962C8B-B14F-4D97-AF65-F5344CB8AC3E}">
        <p14:creationId xmlns:p14="http://schemas.microsoft.com/office/powerpoint/2010/main" val="15822340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Hộp Văn bản 2">
            <a:extLst>
              <a:ext uri="{FF2B5EF4-FFF2-40B4-BE49-F238E27FC236}">
                <a16:creationId xmlns:a16="http://schemas.microsoft.com/office/drawing/2014/main" id="{C46A7C80-7878-5D94-8E3D-FF1749E126A1}"/>
              </a:ext>
            </a:extLst>
          </p:cNvPr>
          <p:cNvSpPr txBox="1"/>
          <p:nvPr/>
        </p:nvSpPr>
        <p:spPr>
          <a:xfrm>
            <a:off x="247650" y="253484"/>
            <a:ext cx="3543300" cy="523220"/>
          </a:xfrm>
          <a:prstGeom prst="rect">
            <a:avLst/>
          </a:prstGeom>
          <a:ln>
            <a:noFill/>
          </a:ln>
        </p:spPr>
        <p:style>
          <a:lnRef idx="2">
            <a:schemeClr val="dk1"/>
          </a:lnRef>
          <a:fillRef idx="1">
            <a:schemeClr val="lt1"/>
          </a:fillRef>
          <a:effectRef idx="0">
            <a:schemeClr val="dk1"/>
          </a:effectRef>
          <a:fontRef idx="minor">
            <a:schemeClr val="dk1"/>
          </a:fontRef>
        </p:style>
        <p:txBody>
          <a:bodyPr wrap="square">
            <a:spAutoFit/>
          </a:bodyPr>
          <a:lstStyle/>
          <a:p>
            <a:pPr marL="0" lvl="0" indent="0" algn="ctr" rtl="0">
              <a:spcBef>
                <a:spcPts val="0"/>
              </a:spcBef>
              <a:spcAft>
                <a:spcPts val="0"/>
              </a:spcAft>
              <a:buNone/>
            </a:pPr>
            <a:r>
              <a:rPr lang="en-US" sz="2800" dirty="0">
                <a:latin typeface="SVN-Notulen Serif Display XBold" pitchFamily="50" charset="0"/>
              </a:rPr>
              <a:t>02. </a:t>
            </a:r>
            <a:r>
              <a:rPr lang="vi-VN" sz="2800" dirty="0">
                <a:latin typeface="SVN-Notulen Serif Display XBold" pitchFamily="50" charset="0"/>
              </a:rPr>
              <a:t>Thiết kế cơ cấu dù</a:t>
            </a:r>
            <a:endParaRPr lang="en" sz="2800" dirty="0">
              <a:latin typeface="SVN-Notulen Serif Display XBold" pitchFamily="50" charset="0"/>
            </a:endParaRPr>
          </a:p>
        </p:txBody>
      </p:sp>
      <p:pic>
        <p:nvPicPr>
          <p:cNvPr id="23" name="Hình ảnh 22" descr="Ảnh có chứa biểu tượng, Đồ họa, phim hoạt hình, hình mẫu&#10;&#10;Mô tả được tạo tự động">
            <a:extLst>
              <a:ext uri="{FF2B5EF4-FFF2-40B4-BE49-F238E27FC236}">
                <a16:creationId xmlns:a16="http://schemas.microsoft.com/office/drawing/2014/main" id="{77F1EE5E-C1F1-19D9-F91A-0487A0782E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23575" y="314659"/>
            <a:ext cx="801724" cy="801531"/>
          </a:xfrm>
          <a:prstGeom prst="rect">
            <a:avLst/>
          </a:prstGeom>
        </p:spPr>
      </p:pic>
      <p:pic>
        <p:nvPicPr>
          <p:cNvPr id="24" name="Hình ảnh 23" descr="Ảnh có chứa vòng tròn, Phông chữ, biểu tượng, Đồ họa&#10;&#10;Mô tả được tạo tự động">
            <a:extLst>
              <a:ext uri="{FF2B5EF4-FFF2-40B4-BE49-F238E27FC236}">
                <a16:creationId xmlns:a16="http://schemas.microsoft.com/office/drawing/2014/main" id="{A4206B5D-D2B5-67C3-DC15-C68F654E02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87732" y="260995"/>
            <a:ext cx="801531" cy="801531"/>
          </a:xfrm>
          <a:prstGeom prst="rect">
            <a:avLst/>
          </a:prstGeom>
        </p:spPr>
      </p:pic>
      <p:sp>
        <p:nvSpPr>
          <p:cNvPr id="7" name="Google Shape;1939;p90">
            <a:extLst>
              <a:ext uri="{FF2B5EF4-FFF2-40B4-BE49-F238E27FC236}">
                <a16:creationId xmlns:a16="http://schemas.microsoft.com/office/drawing/2014/main" id="{F91E583D-EC0E-A022-A38B-0C83D385256A}"/>
              </a:ext>
            </a:extLst>
          </p:cNvPr>
          <p:cNvSpPr txBox="1">
            <a:spLocks/>
          </p:cNvSpPr>
          <p:nvPr/>
        </p:nvSpPr>
        <p:spPr>
          <a:xfrm>
            <a:off x="1360080" y="1169585"/>
            <a:ext cx="11153768" cy="3922876"/>
          </a:xfrm>
          <a:prstGeom prst="rect">
            <a:avLst/>
          </a:prstGeom>
        </p:spPr>
        <p:txBody>
          <a:bodyPr spcFirstLastPara="1" wrap="square" lIns="91425" tIns="91425" rIns="91425" bIns="91425" anchor="ctr" anchorCtr="0">
            <a:noAutofit/>
          </a:bodyPr>
          <a:lst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a:lstStyle>
          <a:p>
            <a:endParaRPr lang="vi-VN" sz="1800" dirty="0">
              <a:solidFill>
                <a:schemeClr val="tx1">
                  <a:lumMod val="95000"/>
                  <a:lumOff val="5000"/>
                </a:schemeClr>
              </a:solidFill>
              <a:latin typeface="SVN-Notulen Serif Display XBold" pitchFamily="50" charset="0"/>
            </a:endParaRPr>
          </a:p>
        </p:txBody>
      </p:sp>
      <p:sp>
        <p:nvSpPr>
          <p:cNvPr id="6" name="Hộp Văn bản 5">
            <a:extLst>
              <a:ext uri="{FF2B5EF4-FFF2-40B4-BE49-F238E27FC236}">
                <a16:creationId xmlns:a16="http://schemas.microsoft.com/office/drawing/2014/main" id="{6F90586D-24D0-9A03-2672-261D4FA8C72A}"/>
              </a:ext>
            </a:extLst>
          </p:cNvPr>
          <p:cNvSpPr txBox="1"/>
          <p:nvPr/>
        </p:nvSpPr>
        <p:spPr>
          <a:xfrm>
            <a:off x="4500527" y="3618939"/>
            <a:ext cx="3476625" cy="369332"/>
          </a:xfrm>
          <a:prstGeom prst="rect">
            <a:avLst/>
          </a:prstGeom>
          <a:noFill/>
        </p:spPr>
        <p:txBody>
          <a:bodyPr wrap="square" rtlCol="0">
            <a:spAutoFit/>
          </a:bodyPr>
          <a:lstStyle/>
          <a:p>
            <a:pPr algn="ctr"/>
            <a:r>
              <a:rPr lang="en-US" dirty="0">
                <a:latin typeface="SVN-Notulen Serif Display XBold" pitchFamily="50" charset="0"/>
              </a:rPr>
              <a:t>Bản vẽ chi tiết cơ cấu dù</a:t>
            </a:r>
          </a:p>
        </p:txBody>
      </p:sp>
      <p:pic>
        <p:nvPicPr>
          <p:cNvPr id="9" name="Picture 2">
            <a:extLst>
              <a:ext uri="{FF2B5EF4-FFF2-40B4-BE49-F238E27FC236}">
                <a16:creationId xmlns:a16="http://schemas.microsoft.com/office/drawing/2014/main" id="{92643E95-5015-1790-45AB-D4C35988716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1197" y="1016046"/>
            <a:ext cx="3834319" cy="2711627"/>
          </a:xfrm>
          <a:prstGeom prst="rect">
            <a:avLst/>
          </a:prstGeom>
        </p:spPr>
      </p:pic>
      <p:pic>
        <p:nvPicPr>
          <p:cNvPr id="10" name="Picture 2">
            <a:extLst>
              <a:ext uri="{FF2B5EF4-FFF2-40B4-BE49-F238E27FC236}">
                <a16:creationId xmlns:a16="http://schemas.microsoft.com/office/drawing/2014/main" id="{1A865FC8-74B6-09B0-E498-F8EAA6AEAFE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69150" y="1123105"/>
            <a:ext cx="3834319" cy="2711627"/>
          </a:xfrm>
          <a:prstGeom prst="rect">
            <a:avLst/>
          </a:prstGeom>
        </p:spPr>
      </p:pic>
      <p:pic>
        <p:nvPicPr>
          <p:cNvPr id="11" name="Picture 5">
            <a:extLst>
              <a:ext uri="{FF2B5EF4-FFF2-40B4-BE49-F238E27FC236}">
                <a16:creationId xmlns:a16="http://schemas.microsoft.com/office/drawing/2014/main" id="{55B61C5E-6B46-C26A-D2F8-9CC4FB54BB7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63192" y="3834732"/>
            <a:ext cx="3834322" cy="2711628"/>
          </a:xfrm>
          <a:prstGeom prst="rect">
            <a:avLst/>
          </a:prstGeom>
        </p:spPr>
      </p:pic>
      <p:pic>
        <p:nvPicPr>
          <p:cNvPr id="12" name="Picture 2">
            <a:extLst>
              <a:ext uri="{FF2B5EF4-FFF2-40B4-BE49-F238E27FC236}">
                <a16:creationId xmlns:a16="http://schemas.microsoft.com/office/drawing/2014/main" id="{5D64687A-EAB6-E309-8B68-502BCE46335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969150" y="3895311"/>
            <a:ext cx="3834320" cy="2711628"/>
          </a:xfrm>
          <a:prstGeom prst="rect">
            <a:avLst/>
          </a:prstGeom>
        </p:spPr>
      </p:pic>
    </p:spTree>
    <p:extLst>
      <p:ext uri="{BB962C8B-B14F-4D97-AF65-F5344CB8AC3E}">
        <p14:creationId xmlns:p14="http://schemas.microsoft.com/office/powerpoint/2010/main" val="27778909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Hình chữ nhật: Góc Tròn 2">
            <a:extLst>
              <a:ext uri="{FF2B5EF4-FFF2-40B4-BE49-F238E27FC236}">
                <a16:creationId xmlns:a16="http://schemas.microsoft.com/office/drawing/2014/main" id="{CDF71335-32B5-984C-589D-08379A7C3857}"/>
              </a:ext>
            </a:extLst>
          </p:cNvPr>
          <p:cNvSpPr/>
          <p:nvPr/>
        </p:nvSpPr>
        <p:spPr>
          <a:xfrm>
            <a:off x="-571500" y="0"/>
            <a:ext cx="5124450" cy="6858000"/>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SVN-Notulen Serif Display XBold" pitchFamily="50" charset="0"/>
            </a:endParaRPr>
          </a:p>
        </p:txBody>
      </p:sp>
      <p:sp>
        <p:nvSpPr>
          <p:cNvPr id="5" name="Hộp Văn bản 4">
            <a:extLst>
              <a:ext uri="{FF2B5EF4-FFF2-40B4-BE49-F238E27FC236}">
                <a16:creationId xmlns:a16="http://schemas.microsoft.com/office/drawing/2014/main" id="{4F021B3D-E979-34CE-A253-192F96E50DEF}"/>
              </a:ext>
            </a:extLst>
          </p:cNvPr>
          <p:cNvSpPr txBox="1"/>
          <p:nvPr/>
        </p:nvSpPr>
        <p:spPr>
          <a:xfrm>
            <a:off x="561976" y="2767279"/>
            <a:ext cx="3723084" cy="707886"/>
          </a:xfrm>
          <a:prstGeom prst="rect">
            <a:avLst/>
          </a:prstGeom>
          <a:noFill/>
        </p:spPr>
        <p:txBody>
          <a:bodyPr wrap="square">
            <a:spAutoFit/>
          </a:bodyPr>
          <a:lstStyle/>
          <a:p>
            <a:pPr algn="ctr"/>
            <a:r>
              <a:rPr lang="en-US" sz="4000" dirty="0">
                <a:latin typeface="SVN-Notulen Serif Display XBold" pitchFamily="50" charset="0"/>
              </a:rPr>
              <a:t>V. Kết quả</a:t>
            </a:r>
            <a:endParaRPr lang="vi-VN" sz="4000" dirty="0">
              <a:latin typeface="SVN-Notulen Serif Display XBold" pitchFamily="50" charset="0"/>
            </a:endParaRPr>
          </a:p>
        </p:txBody>
      </p:sp>
      <p:sp>
        <p:nvSpPr>
          <p:cNvPr id="2" name="Google Shape;2878;p107">
            <a:extLst>
              <a:ext uri="{FF2B5EF4-FFF2-40B4-BE49-F238E27FC236}">
                <a16:creationId xmlns:a16="http://schemas.microsoft.com/office/drawing/2014/main" id="{C5321C46-A027-A69B-FE03-6C7671EC126F}"/>
              </a:ext>
            </a:extLst>
          </p:cNvPr>
          <p:cNvSpPr txBox="1">
            <a:spLocks/>
          </p:cNvSpPr>
          <p:nvPr/>
        </p:nvSpPr>
        <p:spPr>
          <a:xfrm flipH="1">
            <a:off x="247914" y="2256520"/>
            <a:ext cx="4050125" cy="1808152"/>
          </a:xfrm>
          <a:prstGeom prst="rect">
            <a:avLst/>
          </a:prstGeom>
        </p:spPr>
        <p:txBody>
          <a:bodyPr spcFirstLastPara="1" wrap="square" lIns="91425" tIns="91425" rIns="91425" bIns="91425" anchor="ctr" anchorCtr="0">
            <a:noAutofit/>
          </a:bodyPr>
          <a:lst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a:lstStyle>
          <a:p>
            <a:endParaRPr lang="en-US" dirty="0"/>
          </a:p>
        </p:txBody>
      </p:sp>
      <p:pic>
        <p:nvPicPr>
          <p:cNvPr id="4" name="Hình ảnh 3" descr="Ảnh có chứa máy tính, máy tính xách tay, thiết kế, minh họa&#10;&#10;Mô tả được tạo tự động">
            <a:extLst>
              <a:ext uri="{FF2B5EF4-FFF2-40B4-BE49-F238E27FC236}">
                <a16:creationId xmlns:a16="http://schemas.microsoft.com/office/drawing/2014/main" id="{97497682-FCF6-9425-56C3-E96CC5EEE5CC}"/>
              </a:ext>
            </a:extLst>
          </p:cNvPr>
          <p:cNvPicPr>
            <a:picLocks noChangeAspect="1"/>
          </p:cNvPicPr>
          <p:nvPr/>
        </p:nvPicPr>
        <p:blipFill>
          <a:blip r:embed="rId2"/>
          <a:stretch>
            <a:fillRect/>
          </a:stretch>
        </p:blipFill>
        <p:spPr>
          <a:xfrm>
            <a:off x="6096000" y="1142496"/>
            <a:ext cx="4814583" cy="4665337"/>
          </a:xfrm>
          <a:prstGeom prst="rect">
            <a:avLst/>
          </a:prstGeom>
        </p:spPr>
      </p:pic>
    </p:spTree>
    <p:extLst>
      <p:ext uri="{BB962C8B-B14F-4D97-AF65-F5344CB8AC3E}">
        <p14:creationId xmlns:p14="http://schemas.microsoft.com/office/powerpoint/2010/main" val="38462688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Hình ảnh 22" descr="Ảnh có chứa biểu tượng, Đồ họa, phim hoạt hình, hình mẫu&#10;&#10;Mô tả được tạo tự động">
            <a:extLst>
              <a:ext uri="{FF2B5EF4-FFF2-40B4-BE49-F238E27FC236}">
                <a16:creationId xmlns:a16="http://schemas.microsoft.com/office/drawing/2014/main" id="{77F1EE5E-C1F1-19D9-F91A-0487A0782EA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23575" y="314659"/>
            <a:ext cx="801724" cy="801531"/>
          </a:xfrm>
          <a:prstGeom prst="rect">
            <a:avLst/>
          </a:prstGeom>
        </p:spPr>
      </p:pic>
      <p:pic>
        <p:nvPicPr>
          <p:cNvPr id="24" name="Hình ảnh 23" descr="Ảnh có chứa vòng tròn, Phông chữ, biểu tượng, Đồ họa&#10;&#10;Mô tả được tạo tự động">
            <a:extLst>
              <a:ext uri="{FF2B5EF4-FFF2-40B4-BE49-F238E27FC236}">
                <a16:creationId xmlns:a16="http://schemas.microsoft.com/office/drawing/2014/main" id="{A4206B5D-D2B5-67C3-DC15-C68F654E021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987732" y="260995"/>
            <a:ext cx="801531" cy="801531"/>
          </a:xfrm>
          <a:prstGeom prst="rect">
            <a:avLst/>
          </a:prstGeom>
        </p:spPr>
      </p:pic>
      <p:sp>
        <p:nvSpPr>
          <p:cNvPr id="7" name="Google Shape;1939;p90">
            <a:extLst>
              <a:ext uri="{FF2B5EF4-FFF2-40B4-BE49-F238E27FC236}">
                <a16:creationId xmlns:a16="http://schemas.microsoft.com/office/drawing/2014/main" id="{F91E583D-EC0E-A022-A38B-0C83D385256A}"/>
              </a:ext>
            </a:extLst>
          </p:cNvPr>
          <p:cNvSpPr txBox="1">
            <a:spLocks/>
          </p:cNvSpPr>
          <p:nvPr/>
        </p:nvSpPr>
        <p:spPr>
          <a:xfrm>
            <a:off x="1360080" y="1169585"/>
            <a:ext cx="11153768" cy="3922876"/>
          </a:xfrm>
          <a:prstGeom prst="rect">
            <a:avLst/>
          </a:prstGeom>
        </p:spPr>
        <p:txBody>
          <a:bodyPr spcFirstLastPara="1" wrap="square" lIns="91425" tIns="91425" rIns="91425" bIns="91425" anchor="ctr" anchorCtr="0">
            <a:noAutofit/>
          </a:bodyPr>
          <a:lst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a:lstStyle>
          <a:p>
            <a:endParaRPr lang="vi-VN" sz="1800" dirty="0">
              <a:solidFill>
                <a:schemeClr val="tx1">
                  <a:lumMod val="95000"/>
                  <a:lumOff val="5000"/>
                </a:schemeClr>
              </a:solidFill>
              <a:latin typeface="SVN-Notulen Serif Display XBold" pitchFamily="50" charset="0"/>
            </a:endParaRPr>
          </a:p>
        </p:txBody>
      </p:sp>
      <p:sp>
        <p:nvSpPr>
          <p:cNvPr id="6" name="Hộp Văn bản 5">
            <a:extLst>
              <a:ext uri="{FF2B5EF4-FFF2-40B4-BE49-F238E27FC236}">
                <a16:creationId xmlns:a16="http://schemas.microsoft.com/office/drawing/2014/main" id="{6F90586D-24D0-9A03-2672-261D4FA8C72A}"/>
              </a:ext>
            </a:extLst>
          </p:cNvPr>
          <p:cNvSpPr txBox="1"/>
          <p:nvPr/>
        </p:nvSpPr>
        <p:spPr>
          <a:xfrm>
            <a:off x="4605639" y="800253"/>
            <a:ext cx="3476625" cy="369332"/>
          </a:xfrm>
          <a:prstGeom prst="rect">
            <a:avLst/>
          </a:prstGeom>
          <a:noFill/>
        </p:spPr>
        <p:txBody>
          <a:bodyPr wrap="square" rtlCol="0">
            <a:spAutoFit/>
          </a:bodyPr>
          <a:lstStyle/>
          <a:p>
            <a:pPr algn="ctr"/>
            <a:r>
              <a:rPr lang="en-US" dirty="0">
                <a:latin typeface="SVN-Notulen Serif Display XBold" pitchFamily="50" charset="0"/>
              </a:rPr>
              <a:t>Quá trình thả vệ tinh</a:t>
            </a:r>
          </a:p>
        </p:txBody>
      </p:sp>
      <p:pic>
        <p:nvPicPr>
          <p:cNvPr id="2" name="IJDD">
            <a:hlinkClick r:id="" action="ppaction://media"/>
            <a:extLst>
              <a:ext uri="{FF2B5EF4-FFF2-40B4-BE49-F238E27FC236}">
                <a16:creationId xmlns:a16="http://schemas.microsoft.com/office/drawing/2014/main" id="{9E3683F5-7ECB-52DB-08BC-7DD6E3E36367}"/>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4828646" y="1169585"/>
            <a:ext cx="2843733" cy="5054138"/>
          </a:xfrm>
          <a:prstGeom prst="rect">
            <a:avLst/>
          </a:prstGeom>
        </p:spPr>
      </p:pic>
    </p:spTree>
    <p:extLst>
      <p:ext uri="{BB962C8B-B14F-4D97-AF65-F5344CB8AC3E}">
        <p14:creationId xmlns:p14="http://schemas.microsoft.com/office/powerpoint/2010/main" val="31446544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419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2"/>
                                        </p:tgtEl>
                                      </p:cBhvr>
                                    </p:cmd>
                                  </p:childTnLst>
                                </p:cTn>
                              </p:par>
                            </p:childTnLst>
                          </p:cTn>
                        </p:par>
                      </p:childTnLst>
                    </p:cTn>
                  </p:par>
                </p:childTnLst>
              </p:cTn>
              <p:nextCondLst>
                <p:cond evt="onClick" delay="0">
                  <p:tgtEl>
                    <p:spTgt spid="2"/>
                  </p:tgtEl>
                </p:cond>
              </p:nextCondLst>
            </p:seq>
            <p:video>
              <p:cMediaNode vol="80000">
                <p:cTn id="12" fill="hold" display="0">
                  <p:stCondLst>
                    <p:cond delay="indefinite"/>
                  </p:stCondLst>
                </p:cTn>
                <p:tgtEl>
                  <p:spTgt spid="2"/>
                </p:tgtEl>
              </p:cMediaNode>
            </p:video>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Hình ảnh 22" descr="Ảnh có chứa biểu tượng, Đồ họa, phim hoạt hình, hình mẫu&#10;&#10;Mô tả được tạo tự động">
            <a:extLst>
              <a:ext uri="{FF2B5EF4-FFF2-40B4-BE49-F238E27FC236}">
                <a16:creationId xmlns:a16="http://schemas.microsoft.com/office/drawing/2014/main" id="{77F1EE5E-C1F1-19D9-F91A-0487A0782E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23575" y="314659"/>
            <a:ext cx="801724" cy="801531"/>
          </a:xfrm>
          <a:prstGeom prst="rect">
            <a:avLst/>
          </a:prstGeom>
        </p:spPr>
      </p:pic>
      <p:pic>
        <p:nvPicPr>
          <p:cNvPr id="24" name="Hình ảnh 23" descr="Ảnh có chứa vòng tròn, Phông chữ, biểu tượng, Đồ họa&#10;&#10;Mô tả được tạo tự động">
            <a:extLst>
              <a:ext uri="{FF2B5EF4-FFF2-40B4-BE49-F238E27FC236}">
                <a16:creationId xmlns:a16="http://schemas.microsoft.com/office/drawing/2014/main" id="{A4206B5D-D2B5-67C3-DC15-C68F654E02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87732" y="260995"/>
            <a:ext cx="801531" cy="801531"/>
          </a:xfrm>
          <a:prstGeom prst="rect">
            <a:avLst/>
          </a:prstGeom>
        </p:spPr>
      </p:pic>
      <p:sp>
        <p:nvSpPr>
          <p:cNvPr id="7" name="Google Shape;1939;p90">
            <a:extLst>
              <a:ext uri="{FF2B5EF4-FFF2-40B4-BE49-F238E27FC236}">
                <a16:creationId xmlns:a16="http://schemas.microsoft.com/office/drawing/2014/main" id="{F91E583D-EC0E-A022-A38B-0C83D385256A}"/>
              </a:ext>
            </a:extLst>
          </p:cNvPr>
          <p:cNvSpPr txBox="1">
            <a:spLocks/>
          </p:cNvSpPr>
          <p:nvPr/>
        </p:nvSpPr>
        <p:spPr>
          <a:xfrm>
            <a:off x="1360080" y="1169585"/>
            <a:ext cx="11153768" cy="3922876"/>
          </a:xfrm>
          <a:prstGeom prst="rect">
            <a:avLst/>
          </a:prstGeom>
        </p:spPr>
        <p:txBody>
          <a:bodyPr spcFirstLastPara="1" wrap="square" lIns="91425" tIns="91425" rIns="91425" bIns="91425" anchor="ctr" anchorCtr="0">
            <a:noAutofit/>
          </a:bodyPr>
          <a:lst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a:lstStyle>
          <a:p>
            <a:endParaRPr lang="vi-VN" sz="1800" dirty="0">
              <a:solidFill>
                <a:schemeClr val="tx1">
                  <a:lumMod val="95000"/>
                  <a:lumOff val="5000"/>
                </a:schemeClr>
              </a:solidFill>
              <a:latin typeface="SVN-Notulen Serif Display XBold" pitchFamily="50" charset="0"/>
            </a:endParaRPr>
          </a:p>
        </p:txBody>
      </p:sp>
      <p:sp>
        <p:nvSpPr>
          <p:cNvPr id="6" name="Hộp Văn bản 5">
            <a:extLst>
              <a:ext uri="{FF2B5EF4-FFF2-40B4-BE49-F238E27FC236}">
                <a16:creationId xmlns:a16="http://schemas.microsoft.com/office/drawing/2014/main" id="{6F90586D-24D0-9A03-2672-261D4FA8C72A}"/>
              </a:ext>
            </a:extLst>
          </p:cNvPr>
          <p:cNvSpPr txBox="1"/>
          <p:nvPr/>
        </p:nvSpPr>
        <p:spPr>
          <a:xfrm>
            <a:off x="4605639" y="800253"/>
            <a:ext cx="3476625" cy="369332"/>
          </a:xfrm>
          <a:prstGeom prst="rect">
            <a:avLst/>
          </a:prstGeom>
          <a:noFill/>
        </p:spPr>
        <p:txBody>
          <a:bodyPr wrap="square" rtlCol="0">
            <a:spAutoFit/>
          </a:bodyPr>
          <a:lstStyle/>
          <a:p>
            <a:pPr algn="ctr"/>
            <a:r>
              <a:rPr lang="en-US" dirty="0">
                <a:latin typeface="SVN-Notulen Serif Display XBold" pitchFamily="50" charset="0"/>
              </a:rPr>
              <a:t>Dữ liệu về nhiệt độ</a:t>
            </a:r>
          </a:p>
        </p:txBody>
      </p:sp>
      <p:pic>
        <p:nvPicPr>
          <p:cNvPr id="5" name="Hình ảnh 4">
            <a:extLst>
              <a:ext uri="{FF2B5EF4-FFF2-40B4-BE49-F238E27FC236}">
                <a16:creationId xmlns:a16="http://schemas.microsoft.com/office/drawing/2014/main" id="{752F718F-8802-D3FA-360D-C2759C06BF5D}"/>
              </a:ext>
            </a:extLst>
          </p:cNvPr>
          <p:cNvPicPr>
            <a:picLocks noChangeAspect="1"/>
          </p:cNvPicPr>
          <p:nvPr/>
        </p:nvPicPr>
        <p:blipFill>
          <a:blip r:embed="rId4"/>
          <a:stretch>
            <a:fillRect/>
          </a:stretch>
        </p:blipFill>
        <p:spPr>
          <a:xfrm>
            <a:off x="2716658" y="1609725"/>
            <a:ext cx="7254586" cy="4078690"/>
          </a:xfrm>
          <a:prstGeom prst="rect">
            <a:avLst/>
          </a:prstGeom>
        </p:spPr>
      </p:pic>
    </p:spTree>
    <p:extLst>
      <p:ext uri="{BB962C8B-B14F-4D97-AF65-F5344CB8AC3E}">
        <p14:creationId xmlns:p14="http://schemas.microsoft.com/office/powerpoint/2010/main" val="42228187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Hình ảnh 22" descr="Ảnh có chứa biểu tượng, Đồ họa, phim hoạt hình, hình mẫu&#10;&#10;Mô tả được tạo tự động">
            <a:extLst>
              <a:ext uri="{FF2B5EF4-FFF2-40B4-BE49-F238E27FC236}">
                <a16:creationId xmlns:a16="http://schemas.microsoft.com/office/drawing/2014/main" id="{77F1EE5E-C1F1-19D9-F91A-0487A0782E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23575" y="314659"/>
            <a:ext cx="801724" cy="801531"/>
          </a:xfrm>
          <a:prstGeom prst="rect">
            <a:avLst/>
          </a:prstGeom>
        </p:spPr>
      </p:pic>
      <p:pic>
        <p:nvPicPr>
          <p:cNvPr id="24" name="Hình ảnh 23" descr="Ảnh có chứa vòng tròn, Phông chữ, biểu tượng, Đồ họa&#10;&#10;Mô tả được tạo tự động">
            <a:extLst>
              <a:ext uri="{FF2B5EF4-FFF2-40B4-BE49-F238E27FC236}">
                <a16:creationId xmlns:a16="http://schemas.microsoft.com/office/drawing/2014/main" id="{A4206B5D-D2B5-67C3-DC15-C68F654E02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87732" y="260995"/>
            <a:ext cx="801531" cy="801531"/>
          </a:xfrm>
          <a:prstGeom prst="rect">
            <a:avLst/>
          </a:prstGeom>
        </p:spPr>
      </p:pic>
      <p:sp>
        <p:nvSpPr>
          <p:cNvPr id="7" name="Google Shape;1939;p90">
            <a:extLst>
              <a:ext uri="{FF2B5EF4-FFF2-40B4-BE49-F238E27FC236}">
                <a16:creationId xmlns:a16="http://schemas.microsoft.com/office/drawing/2014/main" id="{F91E583D-EC0E-A022-A38B-0C83D385256A}"/>
              </a:ext>
            </a:extLst>
          </p:cNvPr>
          <p:cNvSpPr txBox="1">
            <a:spLocks/>
          </p:cNvSpPr>
          <p:nvPr/>
        </p:nvSpPr>
        <p:spPr>
          <a:xfrm>
            <a:off x="1360080" y="1169585"/>
            <a:ext cx="11153768" cy="3922876"/>
          </a:xfrm>
          <a:prstGeom prst="rect">
            <a:avLst/>
          </a:prstGeom>
        </p:spPr>
        <p:txBody>
          <a:bodyPr spcFirstLastPara="1" wrap="square" lIns="91425" tIns="91425" rIns="91425" bIns="91425" anchor="ctr" anchorCtr="0">
            <a:noAutofit/>
          </a:bodyPr>
          <a:lst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a:lstStyle>
          <a:p>
            <a:endParaRPr lang="vi-VN" sz="1800" dirty="0">
              <a:solidFill>
                <a:schemeClr val="tx1">
                  <a:lumMod val="95000"/>
                  <a:lumOff val="5000"/>
                </a:schemeClr>
              </a:solidFill>
              <a:latin typeface="SVN-Notulen Serif Display XBold" pitchFamily="50" charset="0"/>
            </a:endParaRPr>
          </a:p>
        </p:txBody>
      </p:sp>
      <p:sp>
        <p:nvSpPr>
          <p:cNvPr id="6" name="Hộp Văn bản 5">
            <a:extLst>
              <a:ext uri="{FF2B5EF4-FFF2-40B4-BE49-F238E27FC236}">
                <a16:creationId xmlns:a16="http://schemas.microsoft.com/office/drawing/2014/main" id="{6F90586D-24D0-9A03-2672-261D4FA8C72A}"/>
              </a:ext>
            </a:extLst>
          </p:cNvPr>
          <p:cNvSpPr txBox="1"/>
          <p:nvPr/>
        </p:nvSpPr>
        <p:spPr>
          <a:xfrm>
            <a:off x="4605639" y="800253"/>
            <a:ext cx="3476625" cy="369332"/>
          </a:xfrm>
          <a:prstGeom prst="rect">
            <a:avLst/>
          </a:prstGeom>
          <a:noFill/>
        </p:spPr>
        <p:txBody>
          <a:bodyPr wrap="square" rtlCol="0">
            <a:spAutoFit/>
          </a:bodyPr>
          <a:lstStyle/>
          <a:p>
            <a:pPr algn="ctr"/>
            <a:r>
              <a:rPr lang="en-US" dirty="0">
                <a:latin typeface="SVN-Notulen Serif Display XBold" pitchFamily="50" charset="0"/>
              </a:rPr>
              <a:t>Dữ liệu về độ ẩm</a:t>
            </a:r>
          </a:p>
        </p:txBody>
      </p:sp>
      <p:pic>
        <p:nvPicPr>
          <p:cNvPr id="4" name="Hình ảnh 3">
            <a:extLst>
              <a:ext uri="{FF2B5EF4-FFF2-40B4-BE49-F238E27FC236}">
                <a16:creationId xmlns:a16="http://schemas.microsoft.com/office/drawing/2014/main" id="{03553A7F-8A40-3D8F-A09D-F1FBAAA8424E}"/>
              </a:ext>
            </a:extLst>
          </p:cNvPr>
          <p:cNvPicPr>
            <a:picLocks noChangeAspect="1"/>
          </p:cNvPicPr>
          <p:nvPr/>
        </p:nvPicPr>
        <p:blipFill>
          <a:blip r:embed="rId4"/>
          <a:stretch>
            <a:fillRect/>
          </a:stretch>
        </p:blipFill>
        <p:spPr>
          <a:xfrm>
            <a:off x="2252643" y="1440172"/>
            <a:ext cx="8182616" cy="4617575"/>
          </a:xfrm>
          <a:prstGeom prst="rect">
            <a:avLst/>
          </a:prstGeom>
        </p:spPr>
      </p:pic>
    </p:spTree>
    <p:extLst>
      <p:ext uri="{BB962C8B-B14F-4D97-AF65-F5344CB8AC3E}">
        <p14:creationId xmlns:p14="http://schemas.microsoft.com/office/powerpoint/2010/main" val="42533401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Hình ảnh 22" descr="Ảnh có chứa biểu tượng, Đồ họa, phim hoạt hình, hình mẫu&#10;&#10;Mô tả được tạo tự động">
            <a:extLst>
              <a:ext uri="{FF2B5EF4-FFF2-40B4-BE49-F238E27FC236}">
                <a16:creationId xmlns:a16="http://schemas.microsoft.com/office/drawing/2014/main" id="{77F1EE5E-C1F1-19D9-F91A-0487A0782E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23575" y="314659"/>
            <a:ext cx="801724" cy="801531"/>
          </a:xfrm>
          <a:prstGeom prst="rect">
            <a:avLst/>
          </a:prstGeom>
        </p:spPr>
      </p:pic>
      <p:pic>
        <p:nvPicPr>
          <p:cNvPr id="24" name="Hình ảnh 23" descr="Ảnh có chứa vòng tròn, Phông chữ, biểu tượng, Đồ họa&#10;&#10;Mô tả được tạo tự động">
            <a:extLst>
              <a:ext uri="{FF2B5EF4-FFF2-40B4-BE49-F238E27FC236}">
                <a16:creationId xmlns:a16="http://schemas.microsoft.com/office/drawing/2014/main" id="{A4206B5D-D2B5-67C3-DC15-C68F654E02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87732" y="260995"/>
            <a:ext cx="801531" cy="801531"/>
          </a:xfrm>
          <a:prstGeom prst="rect">
            <a:avLst/>
          </a:prstGeom>
        </p:spPr>
      </p:pic>
      <p:sp>
        <p:nvSpPr>
          <p:cNvPr id="7" name="Google Shape;1939;p90">
            <a:extLst>
              <a:ext uri="{FF2B5EF4-FFF2-40B4-BE49-F238E27FC236}">
                <a16:creationId xmlns:a16="http://schemas.microsoft.com/office/drawing/2014/main" id="{F91E583D-EC0E-A022-A38B-0C83D385256A}"/>
              </a:ext>
            </a:extLst>
          </p:cNvPr>
          <p:cNvSpPr txBox="1">
            <a:spLocks/>
          </p:cNvSpPr>
          <p:nvPr/>
        </p:nvSpPr>
        <p:spPr>
          <a:xfrm>
            <a:off x="1360080" y="1169585"/>
            <a:ext cx="11153768" cy="3922876"/>
          </a:xfrm>
          <a:prstGeom prst="rect">
            <a:avLst/>
          </a:prstGeom>
        </p:spPr>
        <p:txBody>
          <a:bodyPr spcFirstLastPara="1" wrap="square" lIns="91425" tIns="91425" rIns="91425" bIns="91425" anchor="ctr" anchorCtr="0">
            <a:noAutofit/>
          </a:bodyPr>
          <a:lst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a:lstStyle>
          <a:p>
            <a:endParaRPr lang="vi-VN" sz="1800" dirty="0">
              <a:solidFill>
                <a:schemeClr val="tx1">
                  <a:lumMod val="95000"/>
                  <a:lumOff val="5000"/>
                </a:schemeClr>
              </a:solidFill>
              <a:latin typeface="SVN-Notulen Serif Display XBold" pitchFamily="50" charset="0"/>
            </a:endParaRPr>
          </a:p>
        </p:txBody>
      </p:sp>
      <p:sp>
        <p:nvSpPr>
          <p:cNvPr id="6" name="Hộp Văn bản 5">
            <a:extLst>
              <a:ext uri="{FF2B5EF4-FFF2-40B4-BE49-F238E27FC236}">
                <a16:creationId xmlns:a16="http://schemas.microsoft.com/office/drawing/2014/main" id="{6F90586D-24D0-9A03-2672-261D4FA8C72A}"/>
              </a:ext>
            </a:extLst>
          </p:cNvPr>
          <p:cNvSpPr txBox="1"/>
          <p:nvPr/>
        </p:nvSpPr>
        <p:spPr>
          <a:xfrm>
            <a:off x="4605639" y="800253"/>
            <a:ext cx="3476625" cy="369332"/>
          </a:xfrm>
          <a:prstGeom prst="rect">
            <a:avLst/>
          </a:prstGeom>
          <a:noFill/>
        </p:spPr>
        <p:txBody>
          <a:bodyPr wrap="square" rtlCol="0">
            <a:spAutoFit/>
          </a:bodyPr>
          <a:lstStyle/>
          <a:p>
            <a:pPr algn="ctr"/>
            <a:r>
              <a:rPr lang="en-US" dirty="0">
                <a:latin typeface="SVN-Notulen Serif Display XBold" pitchFamily="50" charset="0"/>
              </a:rPr>
              <a:t>Dữ liệu về áp suất</a:t>
            </a:r>
          </a:p>
        </p:txBody>
      </p:sp>
      <p:pic>
        <p:nvPicPr>
          <p:cNvPr id="12" name="Hình ảnh 11">
            <a:extLst>
              <a:ext uri="{FF2B5EF4-FFF2-40B4-BE49-F238E27FC236}">
                <a16:creationId xmlns:a16="http://schemas.microsoft.com/office/drawing/2014/main" id="{5C54F87D-D48F-F722-21E9-E8232871567A}"/>
              </a:ext>
            </a:extLst>
          </p:cNvPr>
          <p:cNvPicPr>
            <a:picLocks noChangeAspect="1"/>
          </p:cNvPicPr>
          <p:nvPr/>
        </p:nvPicPr>
        <p:blipFill>
          <a:blip r:embed="rId4"/>
          <a:stretch>
            <a:fillRect/>
          </a:stretch>
        </p:blipFill>
        <p:spPr>
          <a:xfrm>
            <a:off x="2359079" y="1431858"/>
            <a:ext cx="7969743" cy="4611746"/>
          </a:xfrm>
          <a:prstGeom prst="rect">
            <a:avLst/>
          </a:prstGeom>
        </p:spPr>
      </p:pic>
    </p:spTree>
    <p:extLst>
      <p:ext uri="{BB962C8B-B14F-4D97-AF65-F5344CB8AC3E}">
        <p14:creationId xmlns:p14="http://schemas.microsoft.com/office/powerpoint/2010/main" val="32423591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Hình ảnh 22" descr="Ảnh có chứa biểu tượng, Đồ họa, phim hoạt hình, hình mẫu&#10;&#10;Mô tả được tạo tự động">
            <a:extLst>
              <a:ext uri="{FF2B5EF4-FFF2-40B4-BE49-F238E27FC236}">
                <a16:creationId xmlns:a16="http://schemas.microsoft.com/office/drawing/2014/main" id="{77F1EE5E-C1F1-19D9-F91A-0487A0782E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23575" y="314659"/>
            <a:ext cx="801724" cy="801531"/>
          </a:xfrm>
          <a:prstGeom prst="rect">
            <a:avLst/>
          </a:prstGeom>
        </p:spPr>
      </p:pic>
      <p:pic>
        <p:nvPicPr>
          <p:cNvPr id="24" name="Hình ảnh 23" descr="Ảnh có chứa vòng tròn, Phông chữ, biểu tượng, Đồ họa&#10;&#10;Mô tả được tạo tự động">
            <a:extLst>
              <a:ext uri="{FF2B5EF4-FFF2-40B4-BE49-F238E27FC236}">
                <a16:creationId xmlns:a16="http://schemas.microsoft.com/office/drawing/2014/main" id="{A4206B5D-D2B5-67C3-DC15-C68F654E02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87732" y="260995"/>
            <a:ext cx="801531" cy="801531"/>
          </a:xfrm>
          <a:prstGeom prst="rect">
            <a:avLst/>
          </a:prstGeom>
        </p:spPr>
      </p:pic>
      <p:sp>
        <p:nvSpPr>
          <p:cNvPr id="7" name="Google Shape;1939;p90">
            <a:extLst>
              <a:ext uri="{FF2B5EF4-FFF2-40B4-BE49-F238E27FC236}">
                <a16:creationId xmlns:a16="http://schemas.microsoft.com/office/drawing/2014/main" id="{F91E583D-EC0E-A022-A38B-0C83D385256A}"/>
              </a:ext>
            </a:extLst>
          </p:cNvPr>
          <p:cNvSpPr txBox="1">
            <a:spLocks/>
          </p:cNvSpPr>
          <p:nvPr/>
        </p:nvSpPr>
        <p:spPr>
          <a:xfrm>
            <a:off x="1360080" y="1169585"/>
            <a:ext cx="11153768" cy="3922876"/>
          </a:xfrm>
          <a:prstGeom prst="rect">
            <a:avLst/>
          </a:prstGeom>
        </p:spPr>
        <p:txBody>
          <a:bodyPr spcFirstLastPara="1" wrap="square" lIns="91425" tIns="91425" rIns="91425" bIns="91425" anchor="ctr" anchorCtr="0">
            <a:noAutofit/>
          </a:bodyPr>
          <a:lst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a:lstStyle>
          <a:p>
            <a:endParaRPr lang="vi-VN" sz="1800" dirty="0">
              <a:solidFill>
                <a:schemeClr val="tx1">
                  <a:lumMod val="95000"/>
                  <a:lumOff val="5000"/>
                </a:schemeClr>
              </a:solidFill>
              <a:latin typeface="SVN-Notulen Serif Display XBold" pitchFamily="50" charset="0"/>
            </a:endParaRPr>
          </a:p>
        </p:txBody>
      </p:sp>
      <p:sp>
        <p:nvSpPr>
          <p:cNvPr id="6" name="Hộp Văn bản 5">
            <a:extLst>
              <a:ext uri="{FF2B5EF4-FFF2-40B4-BE49-F238E27FC236}">
                <a16:creationId xmlns:a16="http://schemas.microsoft.com/office/drawing/2014/main" id="{6F90586D-24D0-9A03-2672-261D4FA8C72A}"/>
              </a:ext>
            </a:extLst>
          </p:cNvPr>
          <p:cNvSpPr txBox="1"/>
          <p:nvPr/>
        </p:nvSpPr>
        <p:spPr>
          <a:xfrm>
            <a:off x="4605639" y="800253"/>
            <a:ext cx="3476625" cy="369332"/>
          </a:xfrm>
          <a:prstGeom prst="rect">
            <a:avLst/>
          </a:prstGeom>
          <a:noFill/>
        </p:spPr>
        <p:txBody>
          <a:bodyPr wrap="square" rtlCol="0">
            <a:spAutoFit/>
          </a:bodyPr>
          <a:lstStyle/>
          <a:p>
            <a:pPr algn="ctr"/>
            <a:r>
              <a:rPr lang="en-US" dirty="0">
                <a:latin typeface="SVN-Notulen Serif Display XBold" pitchFamily="50" charset="0"/>
              </a:rPr>
              <a:t>Dữ liệu về độ cao</a:t>
            </a:r>
          </a:p>
        </p:txBody>
      </p:sp>
      <p:pic>
        <p:nvPicPr>
          <p:cNvPr id="3" name="Hình ảnh 2">
            <a:extLst>
              <a:ext uri="{FF2B5EF4-FFF2-40B4-BE49-F238E27FC236}">
                <a16:creationId xmlns:a16="http://schemas.microsoft.com/office/drawing/2014/main" id="{DC6EEDE2-C134-D0F2-20A1-DCC8C9580C61}"/>
              </a:ext>
            </a:extLst>
          </p:cNvPr>
          <p:cNvPicPr>
            <a:picLocks noChangeAspect="1"/>
          </p:cNvPicPr>
          <p:nvPr/>
        </p:nvPicPr>
        <p:blipFill>
          <a:blip r:embed="rId4"/>
          <a:stretch>
            <a:fillRect/>
          </a:stretch>
        </p:blipFill>
        <p:spPr>
          <a:xfrm>
            <a:off x="2037130" y="1276644"/>
            <a:ext cx="8117739" cy="4604315"/>
          </a:xfrm>
          <a:prstGeom prst="rect">
            <a:avLst/>
          </a:prstGeom>
        </p:spPr>
      </p:pic>
    </p:spTree>
    <p:extLst>
      <p:ext uri="{BB962C8B-B14F-4D97-AF65-F5344CB8AC3E}">
        <p14:creationId xmlns:p14="http://schemas.microsoft.com/office/powerpoint/2010/main" val="26093947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Hình ảnh 22" descr="Ảnh có chứa biểu tượng, Đồ họa, phim hoạt hình, hình mẫu&#10;&#10;Mô tả được tạo tự động">
            <a:extLst>
              <a:ext uri="{FF2B5EF4-FFF2-40B4-BE49-F238E27FC236}">
                <a16:creationId xmlns:a16="http://schemas.microsoft.com/office/drawing/2014/main" id="{77F1EE5E-C1F1-19D9-F91A-0487A0782E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23575" y="314659"/>
            <a:ext cx="801724" cy="801531"/>
          </a:xfrm>
          <a:prstGeom prst="rect">
            <a:avLst/>
          </a:prstGeom>
        </p:spPr>
      </p:pic>
      <p:pic>
        <p:nvPicPr>
          <p:cNvPr id="24" name="Hình ảnh 23" descr="Ảnh có chứa vòng tròn, Phông chữ, biểu tượng, Đồ họa&#10;&#10;Mô tả được tạo tự động">
            <a:extLst>
              <a:ext uri="{FF2B5EF4-FFF2-40B4-BE49-F238E27FC236}">
                <a16:creationId xmlns:a16="http://schemas.microsoft.com/office/drawing/2014/main" id="{A4206B5D-D2B5-67C3-DC15-C68F654E02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87732" y="260995"/>
            <a:ext cx="801531" cy="801531"/>
          </a:xfrm>
          <a:prstGeom prst="rect">
            <a:avLst/>
          </a:prstGeom>
        </p:spPr>
      </p:pic>
      <p:sp>
        <p:nvSpPr>
          <p:cNvPr id="7" name="Google Shape;1939;p90">
            <a:extLst>
              <a:ext uri="{FF2B5EF4-FFF2-40B4-BE49-F238E27FC236}">
                <a16:creationId xmlns:a16="http://schemas.microsoft.com/office/drawing/2014/main" id="{F91E583D-EC0E-A022-A38B-0C83D385256A}"/>
              </a:ext>
            </a:extLst>
          </p:cNvPr>
          <p:cNvSpPr txBox="1">
            <a:spLocks/>
          </p:cNvSpPr>
          <p:nvPr/>
        </p:nvSpPr>
        <p:spPr>
          <a:xfrm>
            <a:off x="1360080" y="1169585"/>
            <a:ext cx="11153768" cy="3922876"/>
          </a:xfrm>
          <a:prstGeom prst="rect">
            <a:avLst/>
          </a:prstGeom>
        </p:spPr>
        <p:txBody>
          <a:bodyPr spcFirstLastPara="1" wrap="square" lIns="91425" tIns="91425" rIns="91425" bIns="91425" anchor="ctr" anchorCtr="0">
            <a:noAutofit/>
          </a:bodyPr>
          <a:lst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a:lstStyle>
          <a:p>
            <a:endParaRPr lang="vi-VN" sz="1800" dirty="0">
              <a:solidFill>
                <a:schemeClr val="tx1">
                  <a:lumMod val="95000"/>
                  <a:lumOff val="5000"/>
                </a:schemeClr>
              </a:solidFill>
              <a:latin typeface="SVN-Notulen Serif Display XBold" pitchFamily="50" charset="0"/>
            </a:endParaRPr>
          </a:p>
        </p:txBody>
      </p:sp>
      <p:sp>
        <p:nvSpPr>
          <p:cNvPr id="6" name="Hộp Văn bản 5">
            <a:extLst>
              <a:ext uri="{FF2B5EF4-FFF2-40B4-BE49-F238E27FC236}">
                <a16:creationId xmlns:a16="http://schemas.microsoft.com/office/drawing/2014/main" id="{6F90586D-24D0-9A03-2672-261D4FA8C72A}"/>
              </a:ext>
            </a:extLst>
          </p:cNvPr>
          <p:cNvSpPr txBox="1"/>
          <p:nvPr/>
        </p:nvSpPr>
        <p:spPr>
          <a:xfrm>
            <a:off x="4605639" y="800253"/>
            <a:ext cx="3476625" cy="369332"/>
          </a:xfrm>
          <a:prstGeom prst="rect">
            <a:avLst/>
          </a:prstGeom>
          <a:noFill/>
        </p:spPr>
        <p:txBody>
          <a:bodyPr wrap="square" rtlCol="0">
            <a:spAutoFit/>
          </a:bodyPr>
          <a:lstStyle/>
          <a:p>
            <a:pPr algn="ctr"/>
            <a:r>
              <a:rPr lang="en-US" dirty="0">
                <a:latin typeface="SVN-Notulen Serif Display XBold" pitchFamily="50" charset="0"/>
              </a:rPr>
              <a:t>Dữ liệu về kinh độ và vĩ độ</a:t>
            </a:r>
          </a:p>
        </p:txBody>
      </p:sp>
      <p:pic>
        <p:nvPicPr>
          <p:cNvPr id="8" name="Hình ảnh 7">
            <a:extLst>
              <a:ext uri="{FF2B5EF4-FFF2-40B4-BE49-F238E27FC236}">
                <a16:creationId xmlns:a16="http://schemas.microsoft.com/office/drawing/2014/main" id="{E015CDC6-229B-0F46-55E3-582D1FA69CEE}"/>
              </a:ext>
            </a:extLst>
          </p:cNvPr>
          <p:cNvPicPr>
            <a:picLocks noChangeAspect="1"/>
          </p:cNvPicPr>
          <p:nvPr/>
        </p:nvPicPr>
        <p:blipFill>
          <a:blip r:embed="rId4"/>
          <a:stretch>
            <a:fillRect/>
          </a:stretch>
        </p:blipFill>
        <p:spPr>
          <a:xfrm>
            <a:off x="2250237" y="1431858"/>
            <a:ext cx="8187428" cy="4775343"/>
          </a:xfrm>
          <a:prstGeom prst="rect">
            <a:avLst/>
          </a:prstGeom>
        </p:spPr>
      </p:pic>
    </p:spTree>
    <p:extLst>
      <p:ext uri="{BB962C8B-B14F-4D97-AF65-F5344CB8AC3E}">
        <p14:creationId xmlns:p14="http://schemas.microsoft.com/office/powerpoint/2010/main" val="35434354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Hình ảnh 22" descr="Ảnh có chứa biểu tượng, Đồ họa, phim hoạt hình, hình mẫu&#10;&#10;Mô tả được tạo tự động">
            <a:extLst>
              <a:ext uri="{FF2B5EF4-FFF2-40B4-BE49-F238E27FC236}">
                <a16:creationId xmlns:a16="http://schemas.microsoft.com/office/drawing/2014/main" id="{77F1EE5E-C1F1-19D9-F91A-0487A0782E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23575" y="314659"/>
            <a:ext cx="801724" cy="801531"/>
          </a:xfrm>
          <a:prstGeom prst="rect">
            <a:avLst/>
          </a:prstGeom>
        </p:spPr>
      </p:pic>
      <p:pic>
        <p:nvPicPr>
          <p:cNvPr id="24" name="Hình ảnh 23" descr="Ảnh có chứa vòng tròn, Phông chữ, biểu tượng, Đồ họa&#10;&#10;Mô tả được tạo tự động">
            <a:extLst>
              <a:ext uri="{FF2B5EF4-FFF2-40B4-BE49-F238E27FC236}">
                <a16:creationId xmlns:a16="http://schemas.microsoft.com/office/drawing/2014/main" id="{A4206B5D-D2B5-67C3-DC15-C68F654E02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87732" y="260995"/>
            <a:ext cx="801531" cy="801531"/>
          </a:xfrm>
          <a:prstGeom prst="rect">
            <a:avLst/>
          </a:prstGeom>
        </p:spPr>
      </p:pic>
      <p:sp>
        <p:nvSpPr>
          <p:cNvPr id="7" name="Google Shape;1939;p90">
            <a:extLst>
              <a:ext uri="{FF2B5EF4-FFF2-40B4-BE49-F238E27FC236}">
                <a16:creationId xmlns:a16="http://schemas.microsoft.com/office/drawing/2014/main" id="{F91E583D-EC0E-A022-A38B-0C83D385256A}"/>
              </a:ext>
            </a:extLst>
          </p:cNvPr>
          <p:cNvSpPr txBox="1">
            <a:spLocks/>
          </p:cNvSpPr>
          <p:nvPr/>
        </p:nvSpPr>
        <p:spPr>
          <a:xfrm>
            <a:off x="1360080" y="1169585"/>
            <a:ext cx="11153768" cy="3922876"/>
          </a:xfrm>
          <a:prstGeom prst="rect">
            <a:avLst/>
          </a:prstGeom>
        </p:spPr>
        <p:txBody>
          <a:bodyPr spcFirstLastPara="1" wrap="square" lIns="91425" tIns="91425" rIns="91425" bIns="91425" anchor="ctr" anchorCtr="0">
            <a:noAutofit/>
          </a:bodyPr>
          <a:lst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a:lstStyle>
          <a:p>
            <a:endParaRPr lang="vi-VN" sz="1800" dirty="0">
              <a:solidFill>
                <a:schemeClr val="tx1">
                  <a:lumMod val="95000"/>
                  <a:lumOff val="5000"/>
                </a:schemeClr>
              </a:solidFill>
              <a:latin typeface="SVN-Notulen Serif Display XBold" pitchFamily="50" charset="0"/>
            </a:endParaRPr>
          </a:p>
        </p:txBody>
      </p:sp>
      <p:sp>
        <p:nvSpPr>
          <p:cNvPr id="6" name="Hộp Văn bản 5">
            <a:extLst>
              <a:ext uri="{FF2B5EF4-FFF2-40B4-BE49-F238E27FC236}">
                <a16:creationId xmlns:a16="http://schemas.microsoft.com/office/drawing/2014/main" id="{6F90586D-24D0-9A03-2672-261D4FA8C72A}"/>
              </a:ext>
            </a:extLst>
          </p:cNvPr>
          <p:cNvSpPr txBox="1"/>
          <p:nvPr/>
        </p:nvSpPr>
        <p:spPr>
          <a:xfrm>
            <a:off x="4605639" y="800253"/>
            <a:ext cx="3476625" cy="369332"/>
          </a:xfrm>
          <a:prstGeom prst="rect">
            <a:avLst/>
          </a:prstGeom>
          <a:noFill/>
        </p:spPr>
        <p:txBody>
          <a:bodyPr wrap="square" rtlCol="0">
            <a:spAutoFit/>
          </a:bodyPr>
          <a:lstStyle/>
          <a:p>
            <a:pPr algn="ctr"/>
            <a:r>
              <a:rPr lang="en-US" dirty="0">
                <a:latin typeface="SVN-Notulen Serif Display XBold" pitchFamily="50" charset="0"/>
              </a:rPr>
              <a:t>Dữ liệu về roll và pitch</a:t>
            </a:r>
          </a:p>
        </p:txBody>
      </p:sp>
      <p:pic>
        <p:nvPicPr>
          <p:cNvPr id="4" name="Hình ảnh 3">
            <a:extLst>
              <a:ext uri="{FF2B5EF4-FFF2-40B4-BE49-F238E27FC236}">
                <a16:creationId xmlns:a16="http://schemas.microsoft.com/office/drawing/2014/main" id="{4A3659A7-1787-8AC5-D7BB-775C9941D817}"/>
              </a:ext>
            </a:extLst>
          </p:cNvPr>
          <p:cNvPicPr>
            <a:picLocks noChangeAspect="1"/>
          </p:cNvPicPr>
          <p:nvPr/>
        </p:nvPicPr>
        <p:blipFill>
          <a:blip r:embed="rId4"/>
          <a:stretch>
            <a:fillRect/>
          </a:stretch>
        </p:blipFill>
        <p:spPr>
          <a:xfrm>
            <a:off x="2121352" y="1712969"/>
            <a:ext cx="7949295" cy="4535820"/>
          </a:xfrm>
          <a:prstGeom prst="rect">
            <a:avLst/>
          </a:prstGeom>
        </p:spPr>
      </p:pic>
    </p:spTree>
    <p:extLst>
      <p:ext uri="{BB962C8B-B14F-4D97-AF65-F5344CB8AC3E}">
        <p14:creationId xmlns:p14="http://schemas.microsoft.com/office/powerpoint/2010/main" val="11349855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Hộp Văn bản 2">
            <a:extLst>
              <a:ext uri="{FF2B5EF4-FFF2-40B4-BE49-F238E27FC236}">
                <a16:creationId xmlns:a16="http://schemas.microsoft.com/office/drawing/2014/main" id="{C46A7C80-7878-5D94-8E3D-FF1749E126A1}"/>
              </a:ext>
            </a:extLst>
          </p:cNvPr>
          <p:cNvSpPr txBox="1"/>
          <p:nvPr/>
        </p:nvSpPr>
        <p:spPr>
          <a:xfrm>
            <a:off x="247650" y="253484"/>
            <a:ext cx="2486025" cy="523220"/>
          </a:xfrm>
          <a:prstGeom prst="rect">
            <a:avLst/>
          </a:prstGeom>
          <a:noFill/>
        </p:spPr>
        <p:txBody>
          <a:bodyPr wrap="square">
            <a:spAutoFit/>
          </a:bodyPr>
          <a:lstStyle/>
          <a:p>
            <a:pPr marL="0" lvl="0" indent="0" algn="ctr" rtl="0">
              <a:spcBef>
                <a:spcPts val="0"/>
              </a:spcBef>
              <a:spcAft>
                <a:spcPts val="0"/>
              </a:spcAft>
              <a:buNone/>
            </a:pPr>
            <a:r>
              <a:rPr lang="en" sz="2800" dirty="0">
                <a:latin typeface="SVN-Notulen Serif Display XBold" pitchFamily="50" charset="0"/>
              </a:rPr>
              <a:t>01. Tổng quan</a:t>
            </a:r>
          </a:p>
        </p:txBody>
      </p:sp>
      <p:sp>
        <p:nvSpPr>
          <p:cNvPr id="11" name="Hộp Văn bản 10">
            <a:extLst>
              <a:ext uri="{FF2B5EF4-FFF2-40B4-BE49-F238E27FC236}">
                <a16:creationId xmlns:a16="http://schemas.microsoft.com/office/drawing/2014/main" id="{416B63FC-5E9D-08DB-CEB0-A99F5365298F}"/>
              </a:ext>
            </a:extLst>
          </p:cNvPr>
          <p:cNvSpPr txBox="1"/>
          <p:nvPr/>
        </p:nvSpPr>
        <p:spPr>
          <a:xfrm>
            <a:off x="866775" y="1213008"/>
            <a:ext cx="5343525" cy="1477328"/>
          </a:xfrm>
          <a:prstGeom prst="rect">
            <a:avLst/>
          </a:prstGeom>
          <a:noFill/>
        </p:spPr>
        <p:txBody>
          <a:bodyPr wrap="square">
            <a:spAutoFit/>
          </a:bodyPr>
          <a:lstStyle/>
          <a:p>
            <a:pPr marL="0" lvl="0" indent="0" rtl="0">
              <a:spcBef>
                <a:spcPts val="0"/>
              </a:spcBef>
              <a:spcAft>
                <a:spcPts val="0"/>
              </a:spcAft>
              <a:buNone/>
            </a:pPr>
            <a:r>
              <a:rPr lang="vi-VN" dirty="0">
                <a:latin typeface="SVN-Notulen Serif Display XBold" pitchFamily="50" charset="0"/>
              </a:rPr>
              <a:t>Ứng dụng Đa dạng</a:t>
            </a:r>
          </a:p>
          <a:p>
            <a:pPr marL="0" lvl="0" indent="0" rtl="0">
              <a:spcBef>
                <a:spcPts val="0"/>
              </a:spcBef>
              <a:spcAft>
                <a:spcPts val="0"/>
              </a:spcAft>
              <a:buNone/>
            </a:pPr>
            <a:endParaRPr lang="vi-VN" dirty="0">
              <a:latin typeface="SVN-Notulen Serif Display XBold" pitchFamily="50" charset="0"/>
            </a:endParaRPr>
          </a:p>
          <a:p>
            <a:pPr marL="285750" lvl="0" indent="-285750" rtl="0">
              <a:spcBef>
                <a:spcPts val="0"/>
              </a:spcBef>
              <a:spcAft>
                <a:spcPts val="0"/>
              </a:spcAft>
              <a:buFont typeface="Arial" panose="020B0604020202020204" pitchFamily="34" charset="0"/>
              <a:buChar char="•"/>
            </a:pPr>
            <a:r>
              <a:rPr lang="vi-VN" dirty="0">
                <a:latin typeface="SVN-Notulen Serif Display XBold" pitchFamily="50" charset="0"/>
              </a:rPr>
              <a:t>Viễn thông: Khu vực xa xôi</a:t>
            </a:r>
          </a:p>
          <a:p>
            <a:pPr marL="285750" lvl="0" indent="-285750" rtl="0">
              <a:spcBef>
                <a:spcPts val="0"/>
              </a:spcBef>
              <a:spcAft>
                <a:spcPts val="0"/>
              </a:spcAft>
              <a:buFont typeface="Arial" panose="020B0604020202020204" pitchFamily="34" charset="0"/>
              <a:buChar char="•"/>
            </a:pPr>
            <a:r>
              <a:rPr lang="vi-VN" dirty="0">
                <a:latin typeface="SVN-Notulen Serif Display XBold" pitchFamily="50" charset="0"/>
              </a:rPr>
              <a:t>Quan sát Trái Đất: Thời tiết, thiên tai</a:t>
            </a:r>
          </a:p>
          <a:p>
            <a:pPr marL="285750" lvl="0" indent="-285750" rtl="0">
              <a:spcBef>
                <a:spcPts val="0"/>
              </a:spcBef>
              <a:spcAft>
                <a:spcPts val="0"/>
              </a:spcAft>
              <a:buFont typeface="Arial" panose="020B0604020202020204" pitchFamily="34" charset="0"/>
              <a:buChar char="•"/>
            </a:pPr>
            <a:r>
              <a:rPr lang="vi-VN" dirty="0">
                <a:latin typeface="SVN-Notulen Serif Display XBold" pitchFamily="50" charset="0"/>
              </a:rPr>
              <a:t>Nghiên cứu Khoa học: Khí quyển, không gian</a:t>
            </a:r>
          </a:p>
        </p:txBody>
      </p:sp>
      <p:sp>
        <p:nvSpPr>
          <p:cNvPr id="12" name="Hộp Văn bản 11">
            <a:extLst>
              <a:ext uri="{FF2B5EF4-FFF2-40B4-BE49-F238E27FC236}">
                <a16:creationId xmlns:a16="http://schemas.microsoft.com/office/drawing/2014/main" id="{E0CE4B08-20F1-38D8-5A2C-CBFE96F9C462}"/>
              </a:ext>
            </a:extLst>
          </p:cNvPr>
          <p:cNvSpPr txBox="1"/>
          <p:nvPr/>
        </p:nvSpPr>
        <p:spPr>
          <a:xfrm>
            <a:off x="866776" y="2690336"/>
            <a:ext cx="5343524" cy="1477328"/>
          </a:xfrm>
          <a:prstGeom prst="rect">
            <a:avLst/>
          </a:prstGeom>
          <a:noFill/>
        </p:spPr>
        <p:txBody>
          <a:bodyPr wrap="square">
            <a:spAutoFit/>
          </a:bodyPr>
          <a:lstStyle/>
          <a:p>
            <a:pPr marL="0" lvl="0" indent="0" rtl="0">
              <a:spcBef>
                <a:spcPts val="0"/>
              </a:spcBef>
              <a:spcAft>
                <a:spcPts val="0"/>
              </a:spcAft>
              <a:buNone/>
            </a:pPr>
            <a:r>
              <a:rPr lang="vi-VN" dirty="0">
                <a:latin typeface="SVN-Notulen Serif Display XBold" pitchFamily="50" charset="0"/>
              </a:rPr>
              <a:t>Cộng đồng</a:t>
            </a:r>
          </a:p>
          <a:p>
            <a:pPr marL="0" lvl="0" indent="0" rtl="0">
              <a:spcBef>
                <a:spcPts val="0"/>
              </a:spcBef>
              <a:spcAft>
                <a:spcPts val="0"/>
              </a:spcAft>
              <a:buNone/>
            </a:pPr>
            <a:endParaRPr lang="vi-VN" dirty="0">
              <a:latin typeface="SVN-Notulen Serif Display XBold" pitchFamily="50" charset="0"/>
            </a:endParaRPr>
          </a:p>
          <a:p>
            <a:pPr marL="285750" lvl="0" indent="-285750" rtl="0">
              <a:spcBef>
                <a:spcPts val="0"/>
              </a:spcBef>
              <a:spcAft>
                <a:spcPts val="0"/>
              </a:spcAft>
              <a:buFont typeface="Arial" panose="020B0604020202020204" pitchFamily="34" charset="0"/>
              <a:buChar char="•"/>
            </a:pPr>
            <a:r>
              <a:rPr lang="vi-VN" dirty="0">
                <a:latin typeface="SVN-Notulen Serif Display XBold" pitchFamily="50" charset="0"/>
              </a:rPr>
              <a:t>Giáo dục: Công cụ giảng dạy và nghiên cứu</a:t>
            </a:r>
          </a:p>
          <a:p>
            <a:pPr marL="285750" lvl="0" indent="-285750" rtl="0">
              <a:spcBef>
                <a:spcPts val="0"/>
              </a:spcBef>
              <a:spcAft>
                <a:spcPts val="0"/>
              </a:spcAft>
              <a:buFont typeface="Arial" panose="020B0604020202020204" pitchFamily="34" charset="0"/>
              <a:buChar char="•"/>
            </a:pPr>
            <a:r>
              <a:rPr lang="vi-VN" dirty="0">
                <a:latin typeface="SVN-Notulen Serif Display XBold" pitchFamily="50" charset="0"/>
              </a:rPr>
              <a:t>Doanh nghiệp: Công ty khởi nghiệp, dịch vụ CubeSat</a:t>
            </a:r>
          </a:p>
          <a:p>
            <a:pPr marL="285750" lvl="0" indent="-285750" rtl="0">
              <a:spcBef>
                <a:spcPts val="0"/>
              </a:spcBef>
              <a:spcAft>
                <a:spcPts val="0"/>
              </a:spcAft>
              <a:buFont typeface="Arial" panose="020B0604020202020204" pitchFamily="34" charset="0"/>
              <a:buChar char="•"/>
            </a:pPr>
            <a:r>
              <a:rPr lang="vi-VN" dirty="0">
                <a:latin typeface="SVN-Notulen Serif Display XBold" pitchFamily="50" charset="0"/>
              </a:rPr>
              <a:t>Nhà nghiên cứu độc lập: Hợp tác và đổi mới</a:t>
            </a:r>
          </a:p>
        </p:txBody>
      </p:sp>
      <p:sp>
        <p:nvSpPr>
          <p:cNvPr id="13" name="Hộp Văn bản 12">
            <a:extLst>
              <a:ext uri="{FF2B5EF4-FFF2-40B4-BE49-F238E27FC236}">
                <a16:creationId xmlns:a16="http://schemas.microsoft.com/office/drawing/2014/main" id="{06D8EDA3-C70B-F5E9-94F4-08C0D79E7157}"/>
              </a:ext>
            </a:extLst>
          </p:cNvPr>
          <p:cNvSpPr txBox="1"/>
          <p:nvPr/>
        </p:nvSpPr>
        <p:spPr>
          <a:xfrm>
            <a:off x="866774" y="4167664"/>
            <a:ext cx="5343524" cy="1200329"/>
          </a:xfrm>
          <a:prstGeom prst="rect">
            <a:avLst/>
          </a:prstGeom>
          <a:noFill/>
        </p:spPr>
        <p:txBody>
          <a:bodyPr wrap="square">
            <a:spAutoFit/>
          </a:bodyPr>
          <a:lstStyle/>
          <a:p>
            <a:pPr marL="0" lvl="0" indent="0" rtl="0">
              <a:spcBef>
                <a:spcPts val="0"/>
              </a:spcBef>
              <a:spcAft>
                <a:spcPts val="0"/>
              </a:spcAft>
              <a:buNone/>
            </a:pPr>
            <a:r>
              <a:rPr lang="vi-VN" dirty="0">
                <a:latin typeface="SVN-Notulen Serif Display XBold" pitchFamily="50" charset="0"/>
              </a:rPr>
              <a:t>Tầm quan trọng</a:t>
            </a:r>
          </a:p>
          <a:p>
            <a:pPr marL="0" lvl="0" indent="0" rtl="0">
              <a:spcBef>
                <a:spcPts val="0"/>
              </a:spcBef>
              <a:spcAft>
                <a:spcPts val="0"/>
              </a:spcAft>
              <a:buNone/>
            </a:pPr>
            <a:endParaRPr lang="vi-VN" dirty="0">
              <a:latin typeface="SVN-Notulen Serif Display XBold" pitchFamily="50" charset="0"/>
            </a:endParaRPr>
          </a:p>
          <a:p>
            <a:pPr marL="285750" lvl="0" indent="-285750" rtl="0">
              <a:spcBef>
                <a:spcPts val="0"/>
              </a:spcBef>
              <a:spcAft>
                <a:spcPts val="0"/>
              </a:spcAft>
              <a:buFont typeface="Arial" panose="020B0604020202020204" pitchFamily="34" charset="0"/>
              <a:buChar char="•"/>
            </a:pPr>
            <a:r>
              <a:rPr lang="vi-VN" dirty="0">
                <a:latin typeface="SVN-Notulen Serif Display XBold" pitchFamily="50" charset="0"/>
              </a:rPr>
              <a:t>Phát triển công nghệ vũ trụ</a:t>
            </a:r>
          </a:p>
          <a:p>
            <a:pPr marL="285750" lvl="0" indent="-285750" rtl="0">
              <a:spcBef>
                <a:spcPts val="0"/>
              </a:spcBef>
              <a:spcAft>
                <a:spcPts val="0"/>
              </a:spcAft>
              <a:buFont typeface="Arial" panose="020B0604020202020204" pitchFamily="34" charset="0"/>
              <a:buChar char="•"/>
            </a:pPr>
            <a:r>
              <a:rPr lang="vi-VN" dirty="0">
                <a:latin typeface="SVN-Notulen Serif Display XBold" pitchFamily="50" charset="0"/>
              </a:rPr>
              <a:t>Khám phá và hiểu biết vũ trụ</a:t>
            </a:r>
          </a:p>
        </p:txBody>
      </p:sp>
      <p:pic>
        <p:nvPicPr>
          <p:cNvPr id="17" name="Hình ảnh 16" descr="Ảnh có chứa biểu tượng, Đồ họa, phim hoạt hình, hình mẫu&#10;&#10;Mô tả được tạo tự động">
            <a:extLst>
              <a:ext uri="{FF2B5EF4-FFF2-40B4-BE49-F238E27FC236}">
                <a16:creationId xmlns:a16="http://schemas.microsoft.com/office/drawing/2014/main" id="{D6BE26FA-CD68-4D84-F296-30CF1EAA8E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23575" y="314659"/>
            <a:ext cx="801724" cy="801531"/>
          </a:xfrm>
          <a:prstGeom prst="rect">
            <a:avLst/>
          </a:prstGeom>
        </p:spPr>
      </p:pic>
      <p:pic>
        <p:nvPicPr>
          <p:cNvPr id="18" name="Hình ảnh 17" descr="Ảnh có chứa vòng tròn, Phông chữ, biểu tượng, Đồ họa&#10;&#10;Mô tả được tạo tự động">
            <a:extLst>
              <a:ext uri="{FF2B5EF4-FFF2-40B4-BE49-F238E27FC236}">
                <a16:creationId xmlns:a16="http://schemas.microsoft.com/office/drawing/2014/main" id="{F8B01693-C4A9-9ABE-A8D8-E287C69F33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87732" y="260995"/>
            <a:ext cx="801531" cy="801531"/>
          </a:xfrm>
          <a:prstGeom prst="rect">
            <a:avLst/>
          </a:prstGeom>
        </p:spPr>
      </p:pic>
      <p:pic>
        <p:nvPicPr>
          <p:cNvPr id="2" name="Hình ảnh 1">
            <a:extLst>
              <a:ext uri="{FF2B5EF4-FFF2-40B4-BE49-F238E27FC236}">
                <a16:creationId xmlns:a16="http://schemas.microsoft.com/office/drawing/2014/main" id="{05E1B630-4B8A-4B08-C7D0-81AD53CDBD27}"/>
              </a:ext>
            </a:extLst>
          </p:cNvPr>
          <p:cNvPicPr>
            <a:picLocks noChangeAspect="1"/>
          </p:cNvPicPr>
          <p:nvPr/>
        </p:nvPicPr>
        <p:blipFill rotWithShape="1">
          <a:blip r:embed="rId4"/>
          <a:srcRect l="9612" t="37645" r="12324" b="6105"/>
          <a:stretch/>
        </p:blipFill>
        <p:spPr>
          <a:xfrm>
            <a:off x="7006784" y="1033593"/>
            <a:ext cx="3108765" cy="2989914"/>
          </a:xfrm>
          <a:prstGeom prst="rect">
            <a:avLst/>
          </a:prstGeom>
        </p:spPr>
      </p:pic>
      <p:pic>
        <p:nvPicPr>
          <p:cNvPr id="4" name="Picture 2" descr="NASA Announces CubeSat Launch Initiative Opportunity - NASA">
            <a:extLst>
              <a:ext uri="{FF2B5EF4-FFF2-40B4-BE49-F238E27FC236}">
                <a16:creationId xmlns:a16="http://schemas.microsoft.com/office/drawing/2014/main" id="{667590DF-E95E-1E91-12A2-9C14A4E9C04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06784" y="4277320"/>
            <a:ext cx="3108764" cy="21590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92988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Hình chữ nhật: Góc Tròn 2">
            <a:extLst>
              <a:ext uri="{FF2B5EF4-FFF2-40B4-BE49-F238E27FC236}">
                <a16:creationId xmlns:a16="http://schemas.microsoft.com/office/drawing/2014/main" id="{CDF71335-32B5-984C-589D-08379A7C3857}"/>
              </a:ext>
            </a:extLst>
          </p:cNvPr>
          <p:cNvSpPr/>
          <p:nvPr/>
        </p:nvSpPr>
        <p:spPr>
          <a:xfrm>
            <a:off x="-571500" y="0"/>
            <a:ext cx="5124450" cy="6858000"/>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SVN-Notulen Serif Display XBold" pitchFamily="50" charset="0"/>
            </a:endParaRPr>
          </a:p>
        </p:txBody>
      </p:sp>
      <p:sp>
        <p:nvSpPr>
          <p:cNvPr id="5" name="Hộp Văn bản 4">
            <a:extLst>
              <a:ext uri="{FF2B5EF4-FFF2-40B4-BE49-F238E27FC236}">
                <a16:creationId xmlns:a16="http://schemas.microsoft.com/office/drawing/2014/main" id="{4F021B3D-E979-34CE-A253-192F96E50DEF}"/>
              </a:ext>
            </a:extLst>
          </p:cNvPr>
          <p:cNvSpPr txBox="1"/>
          <p:nvPr/>
        </p:nvSpPr>
        <p:spPr>
          <a:xfrm>
            <a:off x="561976" y="2767279"/>
            <a:ext cx="3723084" cy="707886"/>
          </a:xfrm>
          <a:prstGeom prst="rect">
            <a:avLst/>
          </a:prstGeom>
          <a:noFill/>
        </p:spPr>
        <p:txBody>
          <a:bodyPr wrap="square">
            <a:spAutoFit/>
          </a:bodyPr>
          <a:lstStyle/>
          <a:p>
            <a:pPr algn="ctr"/>
            <a:r>
              <a:rPr lang="en-US" sz="4000" dirty="0">
                <a:latin typeface="SVN-Notulen Serif Display XBold" pitchFamily="50" charset="0"/>
              </a:rPr>
              <a:t>V. Tổng kết</a:t>
            </a:r>
          </a:p>
        </p:txBody>
      </p:sp>
      <p:sp>
        <p:nvSpPr>
          <p:cNvPr id="2" name="Google Shape;2878;p107">
            <a:extLst>
              <a:ext uri="{FF2B5EF4-FFF2-40B4-BE49-F238E27FC236}">
                <a16:creationId xmlns:a16="http://schemas.microsoft.com/office/drawing/2014/main" id="{C5321C46-A027-A69B-FE03-6C7671EC126F}"/>
              </a:ext>
            </a:extLst>
          </p:cNvPr>
          <p:cNvSpPr txBox="1">
            <a:spLocks/>
          </p:cNvSpPr>
          <p:nvPr/>
        </p:nvSpPr>
        <p:spPr>
          <a:xfrm flipH="1">
            <a:off x="247914" y="2256520"/>
            <a:ext cx="4050125" cy="1808152"/>
          </a:xfrm>
          <a:prstGeom prst="rect">
            <a:avLst/>
          </a:prstGeom>
        </p:spPr>
        <p:txBody>
          <a:bodyPr spcFirstLastPara="1" wrap="square" lIns="91425" tIns="91425" rIns="91425" bIns="91425" anchor="ctr" anchorCtr="0">
            <a:noAutofit/>
          </a:bodyPr>
          <a:lst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a:lstStyle>
          <a:p>
            <a:endParaRPr lang="en-US" dirty="0"/>
          </a:p>
        </p:txBody>
      </p:sp>
      <p:pic>
        <p:nvPicPr>
          <p:cNvPr id="6" name="Picture 2" descr="Ngân hàng đón xu hướng, thanh toán không tiền mặt phát triển mạnh">
            <a:extLst>
              <a:ext uri="{FF2B5EF4-FFF2-40B4-BE49-F238E27FC236}">
                <a16:creationId xmlns:a16="http://schemas.microsoft.com/office/drawing/2014/main" id="{CC75F941-E010-6438-6AE3-14DEED88346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13" t="25482" r="5853"/>
          <a:stretch/>
        </p:blipFill>
        <p:spPr bwMode="auto">
          <a:xfrm>
            <a:off x="5266136" y="1828800"/>
            <a:ext cx="6006316" cy="32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61252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p:tgtEl>
                                          <p:spTgt spid="2"/>
                                        </p:tgtEl>
                                        <p:attrNameLst>
                                          <p:attrName>ppt_y</p:attrName>
                                        </p:attrNameLst>
                                      </p:cBhvr>
                                      <p:tavLst>
                                        <p:tav tm="0">
                                          <p:val>
                                            <p:strVal val="#ppt_y-1"/>
                                          </p:val>
                                        </p:tav>
                                        <p:tav tm="100000">
                                          <p:val>
                                            <p:strVal val="#ppt_y"/>
                                          </p:val>
                                        </p:tav>
                                      </p:tavLst>
                                    </p:anim>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5">
            <a:extLst>
              <a:ext uri="{FF2B5EF4-FFF2-40B4-BE49-F238E27FC236}">
                <a16:creationId xmlns:a16="http://schemas.microsoft.com/office/drawing/2014/main" id="{C471C97E-F747-8AA1-E2A5-64CB453B6955}"/>
              </a:ext>
            </a:extLst>
          </p:cNvPr>
          <p:cNvGraphicFramePr>
            <a:graphicFrameLocks noGrp="1" noChangeAspect="1"/>
          </p:cNvGraphicFramePr>
          <p:nvPr>
            <p:extLst>
              <p:ext uri="{D42A27DB-BD31-4B8C-83A1-F6EECF244321}">
                <p14:modId xmlns:p14="http://schemas.microsoft.com/office/powerpoint/2010/main" val="4283793807"/>
              </p:ext>
            </p:extLst>
          </p:nvPr>
        </p:nvGraphicFramePr>
        <p:xfrm>
          <a:off x="218559" y="263925"/>
          <a:ext cx="11735314" cy="6356616"/>
        </p:xfrm>
        <a:graphic>
          <a:graphicData uri="http://schemas.openxmlformats.org/drawingml/2006/table">
            <a:tbl>
              <a:tblPr firstRow="1" bandRow="1">
                <a:tableStyleId>{5C22544A-7EE6-4342-B048-85BDC9FD1C3A}</a:tableStyleId>
              </a:tblPr>
              <a:tblGrid>
                <a:gridCol w="568509">
                  <a:extLst>
                    <a:ext uri="{9D8B030D-6E8A-4147-A177-3AD203B41FA5}">
                      <a16:colId xmlns:a16="http://schemas.microsoft.com/office/drawing/2014/main" val="825036958"/>
                    </a:ext>
                  </a:extLst>
                </a:gridCol>
                <a:gridCol w="2868490">
                  <a:extLst>
                    <a:ext uri="{9D8B030D-6E8A-4147-A177-3AD203B41FA5}">
                      <a16:colId xmlns:a16="http://schemas.microsoft.com/office/drawing/2014/main" val="2718143460"/>
                    </a:ext>
                  </a:extLst>
                </a:gridCol>
                <a:gridCol w="553221">
                  <a:extLst>
                    <a:ext uri="{9D8B030D-6E8A-4147-A177-3AD203B41FA5}">
                      <a16:colId xmlns:a16="http://schemas.microsoft.com/office/drawing/2014/main" val="1061816698"/>
                    </a:ext>
                  </a:extLst>
                </a:gridCol>
                <a:gridCol w="553221">
                  <a:extLst>
                    <a:ext uri="{9D8B030D-6E8A-4147-A177-3AD203B41FA5}">
                      <a16:colId xmlns:a16="http://schemas.microsoft.com/office/drawing/2014/main" val="2058898864"/>
                    </a:ext>
                  </a:extLst>
                </a:gridCol>
                <a:gridCol w="553221">
                  <a:extLst>
                    <a:ext uri="{9D8B030D-6E8A-4147-A177-3AD203B41FA5}">
                      <a16:colId xmlns:a16="http://schemas.microsoft.com/office/drawing/2014/main" val="4096037336"/>
                    </a:ext>
                  </a:extLst>
                </a:gridCol>
                <a:gridCol w="553221">
                  <a:extLst>
                    <a:ext uri="{9D8B030D-6E8A-4147-A177-3AD203B41FA5}">
                      <a16:colId xmlns:a16="http://schemas.microsoft.com/office/drawing/2014/main" val="1658179279"/>
                    </a:ext>
                  </a:extLst>
                </a:gridCol>
                <a:gridCol w="553221">
                  <a:extLst>
                    <a:ext uri="{9D8B030D-6E8A-4147-A177-3AD203B41FA5}">
                      <a16:colId xmlns:a16="http://schemas.microsoft.com/office/drawing/2014/main" val="4266343538"/>
                    </a:ext>
                  </a:extLst>
                </a:gridCol>
                <a:gridCol w="553221">
                  <a:extLst>
                    <a:ext uri="{9D8B030D-6E8A-4147-A177-3AD203B41FA5}">
                      <a16:colId xmlns:a16="http://schemas.microsoft.com/office/drawing/2014/main" val="1966321276"/>
                    </a:ext>
                  </a:extLst>
                </a:gridCol>
                <a:gridCol w="553221">
                  <a:extLst>
                    <a:ext uri="{9D8B030D-6E8A-4147-A177-3AD203B41FA5}">
                      <a16:colId xmlns:a16="http://schemas.microsoft.com/office/drawing/2014/main" val="1669217961"/>
                    </a:ext>
                  </a:extLst>
                </a:gridCol>
                <a:gridCol w="553221">
                  <a:extLst>
                    <a:ext uri="{9D8B030D-6E8A-4147-A177-3AD203B41FA5}">
                      <a16:colId xmlns:a16="http://schemas.microsoft.com/office/drawing/2014/main" val="120439686"/>
                    </a:ext>
                  </a:extLst>
                </a:gridCol>
                <a:gridCol w="553221">
                  <a:extLst>
                    <a:ext uri="{9D8B030D-6E8A-4147-A177-3AD203B41FA5}">
                      <a16:colId xmlns:a16="http://schemas.microsoft.com/office/drawing/2014/main" val="1723006685"/>
                    </a:ext>
                  </a:extLst>
                </a:gridCol>
                <a:gridCol w="553221">
                  <a:extLst>
                    <a:ext uri="{9D8B030D-6E8A-4147-A177-3AD203B41FA5}">
                      <a16:colId xmlns:a16="http://schemas.microsoft.com/office/drawing/2014/main" val="257710117"/>
                    </a:ext>
                  </a:extLst>
                </a:gridCol>
                <a:gridCol w="553221">
                  <a:extLst>
                    <a:ext uri="{9D8B030D-6E8A-4147-A177-3AD203B41FA5}">
                      <a16:colId xmlns:a16="http://schemas.microsoft.com/office/drawing/2014/main" val="3461480913"/>
                    </a:ext>
                  </a:extLst>
                </a:gridCol>
                <a:gridCol w="553221">
                  <a:extLst>
                    <a:ext uri="{9D8B030D-6E8A-4147-A177-3AD203B41FA5}">
                      <a16:colId xmlns:a16="http://schemas.microsoft.com/office/drawing/2014/main" val="2273491208"/>
                    </a:ext>
                  </a:extLst>
                </a:gridCol>
                <a:gridCol w="553221">
                  <a:extLst>
                    <a:ext uri="{9D8B030D-6E8A-4147-A177-3AD203B41FA5}">
                      <a16:colId xmlns:a16="http://schemas.microsoft.com/office/drawing/2014/main" val="830536864"/>
                    </a:ext>
                  </a:extLst>
                </a:gridCol>
                <a:gridCol w="553221">
                  <a:extLst>
                    <a:ext uri="{9D8B030D-6E8A-4147-A177-3AD203B41FA5}">
                      <a16:colId xmlns:a16="http://schemas.microsoft.com/office/drawing/2014/main" val="156120494"/>
                    </a:ext>
                  </a:extLst>
                </a:gridCol>
                <a:gridCol w="553221">
                  <a:extLst>
                    <a:ext uri="{9D8B030D-6E8A-4147-A177-3AD203B41FA5}">
                      <a16:colId xmlns:a16="http://schemas.microsoft.com/office/drawing/2014/main" val="2559519198"/>
                    </a:ext>
                  </a:extLst>
                </a:gridCol>
              </a:tblGrid>
              <a:tr h="329296">
                <a:tc rowSpan="2">
                  <a:txBody>
                    <a:bodyPr/>
                    <a:lstStyle/>
                    <a:p>
                      <a:pPr algn="ctr"/>
                      <a:r>
                        <a:rPr lang="en-US" sz="1400" dirty="0">
                          <a:solidFill>
                            <a:schemeClr val="tx1"/>
                          </a:solidFill>
                          <a:latin typeface="SVN-Notulen Serif Display XBold" pitchFamily="50" charset="0"/>
                          <a:cs typeface="Times New Roman" panose="02020603050405020304" pitchFamily="18" charset="0"/>
                        </a:rPr>
                        <a:t>STT</a:t>
                      </a:r>
                    </a:p>
                  </a:txBody>
                  <a:tcPr marL="93584" marR="93584" marT="46792" marB="467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rowSpan="2">
                  <a:txBody>
                    <a:bodyPr/>
                    <a:lstStyle/>
                    <a:p>
                      <a:pPr algn="ctr"/>
                      <a:r>
                        <a:rPr lang="en-US" sz="1400" dirty="0">
                          <a:solidFill>
                            <a:schemeClr val="tx1"/>
                          </a:solidFill>
                          <a:latin typeface="SVN-Notulen Serif Display XBold" pitchFamily="50" charset="0"/>
                          <a:cs typeface="Times New Roman" panose="02020603050405020304" pitchFamily="18" charset="0"/>
                        </a:rPr>
                        <a:t>Nhiệm vụ</a:t>
                      </a:r>
                    </a:p>
                  </a:txBody>
                  <a:tcPr marL="93584" marR="93584" marT="46792" marB="467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gridSpan="3">
                  <a:txBody>
                    <a:bodyPr/>
                    <a:lstStyle/>
                    <a:p>
                      <a:pPr algn="ctr" fontAlgn="b"/>
                      <a:r>
                        <a:rPr lang="en-US" sz="1400" b="1" i="0" u="none" strike="noStrike">
                          <a:solidFill>
                            <a:schemeClr val="tx1"/>
                          </a:solidFill>
                          <a:effectLst/>
                          <a:latin typeface="SVN-Notulen Serif Display XBold" pitchFamily="50" charset="0"/>
                          <a:cs typeface="Times New Roman" panose="02020603050405020304" pitchFamily="18" charset="0"/>
                        </a:rPr>
                        <a:t>Tháng 2, 2024</a:t>
                      </a:r>
                    </a:p>
                  </a:txBody>
                  <a:tcPr marL="7799" marR="7799" marT="779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hMerge="1">
                  <a:txBody>
                    <a:bodyPr/>
                    <a:lstStyle/>
                    <a:p>
                      <a:pPr algn="l" fontAlgn="b"/>
                      <a:endParaRPr lang="en-US" sz="1100" b="0" i="0" u="none" strike="noStrike">
                        <a:solidFill>
                          <a:srgbClr val="000000"/>
                        </a:solidFill>
                        <a:effectLst/>
                        <a:latin typeface="Aptos Narrow" panose="020B0004020202020204" pitchFamily="34" charset="0"/>
                      </a:endParaRPr>
                    </a:p>
                  </a:txBody>
                  <a:tcPr marL="7620" marR="7620" marT="7620" marB="0" anchor="b">
                    <a:lnB w="12700" cap="flat" cmpd="sng" algn="ctr">
                      <a:solidFill>
                        <a:schemeClr val="tx1"/>
                      </a:solidFill>
                      <a:prstDash val="solid"/>
                      <a:round/>
                      <a:headEnd type="none" w="med" len="med"/>
                      <a:tailEnd type="none" w="med" len="med"/>
                    </a:lnB>
                  </a:tcPr>
                </a:tc>
                <a:tc hMerge="1">
                  <a:txBody>
                    <a:bodyPr/>
                    <a:lstStyle/>
                    <a:p>
                      <a:pPr algn="l" fontAlgn="b"/>
                      <a:endParaRPr lang="en-US" sz="1100" b="0" i="0" u="none" strike="noStrike">
                        <a:solidFill>
                          <a:srgbClr val="000000"/>
                        </a:solidFill>
                        <a:effectLst/>
                        <a:latin typeface="Aptos Narrow" panose="020B0004020202020204" pitchFamily="34" charset="0"/>
                      </a:endParaRPr>
                    </a:p>
                  </a:txBody>
                  <a:tcPr marL="7620" marR="7620" marT="7620" marB="0" anchor="b">
                    <a:lnB w="12700" cap="flat" cmpd="sng" algn="ctr">
                      <a:solidFill>
                        <a:schemeClr val="tx1"/>
                      </a:solidFill>
                      <a:prstDash val="solid"/>
                      <a:round/>
                      <a:headEnd type="none" w="med" len="med"/>
                      <a:tailEnd type="none" w="med" len="med"/>
                    </a:lnB>
                  </a:tcPr>
                </a:tc>
                <a:tc gridSpan="4">
                  <a:txBody>
                    <a:bodyPr/>
                    <a:lstStyle/>
                    <a:p>
                      <a:pPr algn="ctr" fontAlgn="b"/>
                      <a:r>
                        <a:rPr lang="en-US" sz="1400" b="1" i="0" u="none" strike="noStrike">
                          <a:solidFill>
                            <a:schemeClr val="tx1"/>
                          </a:solidFill>
                          <a:effectLst/>
                          <a:latin typeface="SVN-Notulen Serif Display XBold" pitchFamily="50" charset="0"/>
                          <a:cs typeface="Times New Roman" panose="02020603050405020304" pitchFamily="18" charset="0"/>
                        </a:rPr>
                        <a:t>Tháng 3, 2024</a:t>
                      </a:r>
                    </a:p>
                  </a:txBody>
                  <a:tcPr marL="7799" marR="7799" marT="779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hMerge="1">
                  <a:txBody>
                    <a:bodyPr/>
                    <a:lstStyle/>
                    <a:p>
                      <a:pPr algn="l" fontAlgn="b"/>
                      <a:endParaRPr lang="en-US" sz="1100" b="0" i="0" u="none" strike="noStrike">
                        <a:solidFill>
                          <a:srgbClr val="000000"/>
                        </a:solidFill>
                        <a:effectLst/>
                        <a:latin typeface="Aptos Narrow" panose="020B0004020202020204" pitchFamily="34" charset="0"/>
                      </a:endParaRPr>
                    </a:p>
                  </a:txBody>
                  <a:tcPr marL="7620" marR="7620" marT="7620" marB="0" anchor="b">
                    <a:lnB w="12700" cap="flat" cmpd="sng" algn="ctr">
                      <a:solidFill>
                        <a:schemeClr val="tx1"/>
                      </a:solidFill>
                      <a:prstDash val="solid"/>
                      <a:round/>
                      <a:headEnd type="none" w="med" len="med"/>
                      <a:tailEnd type="none" w="med" len="med"/>
                    </a:lnB>
                  </a:tcPr>
                </a:tc>
                <a:tc hMerge="1">
                  <a:txBody>
                    <a:bodyPr/>
                    <a:lstStyle/>
                    <a:p>
                      <a:pPr algn="l" fontAlgn="b"/>
                      <a:endParaRPr lang="en-US" sz="1100" b="0" i="0" u="none" strike="noStrike">
                        <a:solidFill>
                          <a:srgbClr val="000000"/>
                        </a:solidFill>
                        <a:effectLst/>
                        <a:latin typeface="Aptos Narrow" panose="020B0004020202020204" pitchFamily="34" charset="0"/>
                      </a:endParaRPr>
                    </a:p>
                  </a:txBody>
                  <a:tcPr marL="7620" marR="7620" marT="7620" marB="0" anchor="b">
                    <a:lnB w="12700" cap="flat" cmpd="sng" algn="ctr">
                      <a:solidFill>
                        <a:schemeClr val="tx1"/>
                      </a:solidFill>
                      <a:prstDash val="solid"/>
                      <a:round/>
                      <a:headEnd type="none" w="med" len="med"/>
                      <a:tailEnd type="none" w="med" len="med"/>
                    </a:lnB>
                  </a:tcPr>
                </a:tc>
                <a:tc hMerge="1">
                  <a:txBody>
                    <a:bodyPr/>
                    <a:lstStyle/>
                    <a:p>
                      <a:pPr algn="l" fontAlgn="b"/>
                      <a:endParaRPr lang="en-US" sz="1100" b="0" i="0" u="none" strike="noStrike">
                        <a:solidFill>
                          <a:srgbClr val="000000"/>
                        </a:solidFill>
                        <a:effectLst/>
                        <a:latin typeface="Aptos Narrow" panose="020B0004020202020204" pitchFamily="34" charset="0"/>
                      </a:endParaRPr>
                    </a:p>
                  </a:txBody>
                  <a:tcPr marL="7620" marR="7620" marT="7620" marB="0" anchor="b">
                    <a:lnB w="12700" cap="flat" cmpd="sng" algn="ctr">
                      <a:solidFill>
                        <a:schemeClr val="tx1"/>
                      </a:solidFill>
                      <a:prstDash val="solid"/>
                      <a:round/>
                      <a:headEnd type="none" w="med" len="med"/>
                      <a:tailEnd type="none" w="med" len="med"/>
                    </a:lnB>
                  </a:tcPr>
                </a:tc>
                <a:tc gridSpan="5">
                  <a:txBody>
                    <a:bodyPr/>
                    <a:lstStyle/>
                    <a:p>
                      <a:pPr algn="ctr" fontAlgn="b"/>
                      <a:r>
                        <a:rPr lang="en-US" sz="1400" b="1" i="0" u="none" strike="noStrike">
                          <a:solidFill>
                            <a:schemeClr val="tx1"/>
                          </a:solidFill>
                          <a:effectLst/>
                          <a:latin typeface="SVN-Notulen Serif Display XBold" pitchFamily="50" charset="0"/>
                          <a:cs typeface="Times New Roman" panose="02020603050405020304" pitchFamily="18" charset="0"/>
                        </a:rPr>
                        <a:t>Tháng 4, 2024</a:t>
                      </a:r>
                    </a:p>
                  </a:txBody>
                  <a:tcPr marL="7799" marR="7799" marT="779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hMerge="1">
                  <a:txBody>
                    <a:bodyPr/>
                    <a:lstStyle/>
                    <a:p>
                      <a:pPr algn="l" fontAlgn="b"/>
                      <a:endParaRPr lang="en-US" sz="1100" b="0" i="0" u="none" strike="noStrike">
                        <a:solidFill>
                          <a:srgbClr val="000000"/>
                        </a:solidFill>
                        <a:effectLst/>
                        <a:latin typeface="Aptos Narrow" panose="020B0004020202020204" pitchFamily="34" charset="0"/>
                      </a:endParaRPr>
                    </a:p>
                  </a:txBody>
                  <a:tcPr marL="7620" marR="7620" marT="7620" marB="0" anchor="b">
                    <a:lnB w="12700" cap="flat" cmpd="sng" algn="ctr">
                      <a:solidFill>
                        <a:schemeClr val="tx1"/>
                      </a:solidFill>
                      <a:prstDash val="solid"/>
                      <a:round/>
                      <a:headEnd type="none" w="med" len="med"/>
                      <a:tailEnd type="none" w="med" len="med"/>
                    </a:lnB>
                  </a:tcPr>
                </a:tc>
                <a:tc hMerge="1">
                  <a:txBody>
                    <a:bodyPr/>
                    <a:lstStyle/>
                    <a:p>
                      <a:pPr algn="l" fontAlgn="b"/>
                      <a:endParaRPr lang="en-US" sz="1100" b="0" i="0" u="none" strike="noStrike">
                        <a:solidFill>
                          <a:srgbClr val="000000"/>
                        </a:solidFill>
                        <a:effectLst/>
                        <a:latin typeface="Aptos Narrow" panose="020B0004020202020204" pitchFamily="34" charset="0"/>
                      </a:endParaRPr>
                    </a:p>
                  </a:txBody>
                  <a:tcPr marL="7620" marR="7620" marT="7620" marB="0" anchor="b">
                    <a:lnB w="12700" cap="flat" cmpd="sng" algn="ctr">
                      <a:solidFill>
                        <a:schemeClr val="tx1"/>
                      </a:solidFill>
                      <a:prstDash val="solid"/>
                      <a:round/>
                      <a:headEnd type="none" w="med" len="med"/>
                      <a:tailEnd type="none" w="med" len="med"/>
                    </a:lnB>
                  </a:tcPr>
                </a:tc>
                <a:tc hMerge="1">
                  <a:txBody>
                    <a:bodyPr/>
                    <a:lstStyle/>
                    <a:p>
                      <a:pPr algn="l" fontAlgn="b"/>
                      <a:endParaRPr lang="en-US" sz="1100" b="0" i="0" u="none" strike="noStrike">
                        <a:solidFill>
                          <a:srgbClr val="000000"/>
                        </a:solidFill>
                        <a:effectLst/>
                        <a:latin typeface="Aptos Narrow" panose="020B0004020202020204" pitchFamily="34" charset="0"/>
                      </a:endParaRPr>
                    </a:p>
                  </a:txBody>
                  <a:tcPr marL="7620" marR="7620" marT="7620" marB="0" anchor="b">
                    <a:lnB w="12700" cap="flat" cmpd="sng" algn="ctr">
                      <a:solidFill>
                        <a:schemeClr val="tx1"/>
                      </a:solidFill>
                      <a:prstDash val="solid"/>
                      <a:round/>
                      <a:headEnd type="none" w="med" len="med"/>
                      <a:tailEnd type="none" w="med" len="med"/>
                    </a:lnB>
                  </a:tcPr>
                </a:tc>
                <a:tc hMerge="1">
                  <a:txBody>
                    <a:bodyPr/>
                    <a:lstStyle/>
                    <a:p>
                      <a:pPr algn="l" fontAlgn="b"/>
                      <a:endParaRPr lang="en-US" sz="1100" b="0" i="0" u="none" strike="noStrike">
                        <a:solidFill>
                          <a:srgbClr val="000000"/>
                        </a:solidFill>
                        <a:effectLst/>
                        <a:latin typeface="Aptos Narrow" panose="020B0004020202020204" pitchFamily="34" charset="0"/>
                      </a:endParaRPr>
                    </a:p>
                  </a:txBody>
                  <a:tcPr marL="7620" marR="7620" marT="7620" marB="0" anchor="b">
                    <a:lnB w="12700" cap="flat" cmpd="sng" algn="ctr">
                      <a:solidFill>
                        <a:schemeClr val="tx1"/>
                      </a:solidFill>
                      <a:prstDash val="solid"/>
                      <a:round/>
                      <a:headEnd type="none" w="med" len="med"/>
                      <a:tailEnd type="none" w="med" len="med"/>
                    </a:lnB>
                  </a:tcPr>
                </a:tc>
                <a:tc gridSpan="3">
                  <a:txBody>
                    <a:bodyPr/>
                    <a:lstStyle/>
                    <a:p>
                      <a:pPr algn="ctr" fontAlgn="b"/>
                      <a:r>
                        <a:rPr lang="en-US" sz="1400" b="1" i="0" u="none" strike="noStrike">
                          <a:solidFill>
                            <a:schemeClr val="tx1"/>
                          </a:solidFill>
                          <a:effectLst/>
                          <a:latin typeface="SVN-Notulen Serif Display XBold" pitchFamily="50" charset="0"/>
                          <a:cs typeface="Times New Roman" panose="02020603050405020304" pitchFamily="18" charset="0"/>
                        </a:rPr>
                        <a:t>Tháng 5, 2024</a:t>
                      </a:r>
                    </a:p>
                  </a:txBody>
                  <a:tcPr marL="7799" marR="7799" marT="779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hMerge="1">
                  <a:txBody>
                    <a:bodyPr/>
                    <a:lstStyle/>
                    <a:p>
                      <a:pPr algn="l" fontAlgn="b"/>
                      <a:endParaRPr lang="en-US" sz="1100" b="0" i="0" u="none" strike="noStrike">
                        <a:solidFill>
                          <a:srgbClr val="000000"/>
                        </a:solidFill>
                        <a:effectLst/>
                        <a:latin typeface="Aptos Narrow" panose="020B0004020202020204" pitchFamily="34" charset="0"/>
                      </a:endParaRPr>
                    </a:p>
                  </a:txBody>
                  <a:tcPr marL="7620" marR="7620" marT="7620" marB="0" anchor="b">
                    <a:lnB w="12700" cap="flat" cmpd="sng" algn="ctr">
                      <a:solidFill>
                        <a:schemeClr val="tx1"/>
                      </a:solidFill>
                      <a:prstDash val="solid"/>
                      <a:round/>
                      <a:headEnd type="none" w="med" len="med"/>
                      <a:tailEnd type="none" w="med" len="med"/>
                    </a:lnB>
                  </a:tcPr>
                </a:tc>
                <a:tc hMerge="1">
                  <a:txBody>
                    <a:bodyPr/>
                    <a:lstStyle/>
                    <a:p>
                      <a:pPr algn="l" fontAlgn="b"/>
                      <a:endParaRPr lang="en-US" sz="1100" b="0" i="0" u="none" strike="noStrike">
                        <a:solidFill>
                          <a:srgbClr val="000000"/>
                        </a:solidFill>
                        <a:effectLst/>
                        <a:latin typeface="Aptos Narrow" panose="020B0004020202020204" pitchFamily="34" charset="0"/>
                      </a:endParaRPr>
                    </a:p>
                  </a:txBody>
                  <a:tcPr marL="7620" marR="7620" marT="7620" marB="0" anchor="b">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15630559"/>
                  </a:ext>
                </a:extLst>
              </a:tr>
              <a:tr h="329296">
                <a:tc vMerge="1">
                  <a:txBody>
                    <a:bodyPr/>
                    <a:lstStyle/>
                    <a:p>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400" b="0" i="0" u="none" strike="noStrike" dirty="0">
                          <a:solidFill>
                            <a:schemeClr val="tx1"/>
                          </a:solidFill>
                          <a:effectLst/>
                          <a:latin typeface="SVN-Notulen Serif Display XBold" pitchFamily="50" charset="0"/>
                          <a:cs typeface="Times New Roman" panose="02020603050405020304" pitchFamily="18" charset="0"/>
                        </a:rPr>
                        <a:t>12</a:t>
                      </a:r>
                    </a:p>
                  </a:txBody>
                  <a:tcPr marL="7675" marR="7675" marT="7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400" b="0" i="0" u="none" strike="noStrike" dirty="0">
                          <a:solidFill>
                            <a:schemeClr val="tx1"/>
                          </a:solidFill>
                          <a:effectLst/>
                          <a:latin typeface="SVN-Notulen Serif Display XBold" pitchFamily="50" charset="0"/>
                          <a:cs typeface="Times New Roman" panose="02020603050405020304" pitchFamily="18" charset="0"/>
                        </a:rPr>
                        <a:t>19</a:t>
                      </a:r>
                    </a:p>
                  </a:txBody>
                  <a:tcPr marL="7675" marR="7675" marT="7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400" b="0" i="0" u="none" strike="noStrike" dirty="0">
                          <a:solidFill>
                            <a:schemeClr val="tx1"/>
                          </a:solidFill>
                          <a:effectLst/>
                          <a:latin typeface="SVN-Notulen Serif Display XBold" pitchFamily="50" charset="0"/>
                          <a:cs typeface="Times New Roman" panose="02020603050405020304" pitchFamily="18" charset="0"/>
                        </a:rPr>
                        <a:t>26</a:t>
                      </a:r>
                    </a:p>
                  </a:txBody>
                  <a:tcPr marL="7675" marR="7675" marT="7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400" b="0" i="0" u="none" strike="noStrike">
                          <a:solidFill>
                            <a:schemeClr val="tx1"/>
                          </a:solidFill>
                          <a:effectLst/>
                          <a:latin typeface="SVN-Notulen Serif Display XBold" pitchFamily="50" charset="0"/>
                          <a:cs typeface="Times New Roman" panose="02020603050405020304" pitchFamily="18" charset="0"/>
                        </a:rPr>
                        <a:t>4</a:t>
                      </a:r>
                    </a:p>
                  </a:txBody>
                  <a:tcPr marL="7675" marR="7675" marT="7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400" b="0" i="0" u="none" strike="noStrike" dirty="0">
                          <a:solidFill>
                            <a:schemeClr val="tx1"/>
                          </a:solidFill>
                          <a:effectLst/>
                          <a:latin typeface="SVN-Notulen Serif Display XBold" pitchFamily="50" charset="0"/>
                          <a:cs typeface="Times New Roman" panose="02020603050405020304" pitchFamily="18" charset="0"/>
                        </a:rPr>
                        <a:t>11</a:t>
                      </a:r>
                    </a:p>
                  </a:txBody>
                  <a:tcPr marL="7675" marR="7675" marT="7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400" b="0" i="0" u="none" strike="noStrike">
                          <a:solidFill>
                            <a:schemeClr val="tx1"/>
                          </a:solidFill>
                          <a:effectLst/>
                          <a:latin typeface="SVN-Notulen Serif Display XBold" pitchFamily="50" charset="0"/>
                          <a:cs typeface="Times New Roman" panose="02020603050405020304" pitchFamily="18" charset="0"/>
                        </a:rPr>
                        <a:t>18</a:t>
                      </a:r>
                    </a:p>
                  </a:txBody>
                  <a:tcPr marL="7675" marR="7675" marT="7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400" b="0" i="0" u="none" strike="noStrike" dirty="0">
                          <a:solidFill>
                            <a:schemeClr val="tx1"/>
                          </a:solidFill>
                          <a:effectLst/>
                          <a:latin typeface="SVN-Notulen Serif Display XBold" pitchFamily="50" charset="0"/>
                          <a:cs typeface="Times New Roman" panose="02020603050405020304" pitchFamily="18" charset="0"/>
                        </a:rPr>
                        <a:t>25</a:t>
                      </a:r>
                    </a:p>
                  </a:txBody>
                  <a:tcPr marL="7675" marR="7675" marT="7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400" b="0" i="0" u="none" strike="noStrike" dirty="0">
                          <a:solidFill>
                            <a:schemeClr val="tx1"/>
                          </a:solidFill>
                          <a:effectLst/>
                          <a:latin typeface="SVN-Notulen Serif Display XBold" pitchFamily="50" charset="0"/>
                          <a:cs typeface="Times New Roman" panose="02020603050405020304" pitchFamily="18" charset="0"/>
                        </a:rPr>
                        <a:t>1</a:t>
                      </a:r>
                    </a:p>
                  </a:txBody>
                  <a:tcPr marL="7675" marR="7675" marT="7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400" b="0" i="0" u="none" strike="noStrike">
                          <a:solidFill>
                            <a:schemeClr val="tx1"/>
                          </a:solidFill>
                          <a:effectLst/>
                          <a:latin typeface="SVN-Notulen Serif Display XBold" pitchFamily="50" charset="0"/>
                          <a:cs typeface="Times New Roman" panose="02020603050405020304" pitchFamily="18" charset="0"/>
                        </a:rPr>
                        <a:t>8</a:t>
                      </a:r>
                    </a:p>
                  </a:txBody>
                  <a:tcPr marL="7675" marR="7675" marT="7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400" b="0" i="0" u="none" strike="noStrike" dirty="0">
                          <a:solidFill>
                            <a:schemeClr val="tx1"/>
                          </a:solidFill>
                          <a:effectLst/>
                          <a:latin typeface="SVN-Notulen Serif Display XBold" pitchFamily="50" charset="0"/>
                          <a:cs typeface="Times New Roman" panose="02020603050405020304" pitchFamily="18" charset="0"/>
                        </a:rPr>
                        <a:t>15</a:t>
                      </a:r>
                    </a:p>
                  </a:txBody>
                  <a:tcPr marL="7675" marR="7675" marT="7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400" b="0" i="0" u="none" strike="noStrike" dirty="0">
                          <a:solidFill>
                            <a:schemeClr val="tx1"/>
                          </a:solidFill>
                          <a:effectLst/>
                          <a:latin typeface="SVN-Notulen Serif Display XBold" pitchFamily="50" charset="0"/>
                          <a:cs typeface="Times New Roman" panose="02020603050405020304" pitchFamily="18" charset="0"/>
                        </a:rPr>
                        <a:t>22</a:t>
                      </a:r>
                    </a:p>
                  </a:txBody>
                  <a:tcPr marL="7675" marR="7675" marT="7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400" b="0" i="0" u="none" strike="noStrike" dirty="0">
                          <a:solidFill>
                            <a:schemeClr val="tx1"/>
                          </a:solidFill>
                          <a:effectLst/>
                          <a:latin typeface="SVN-Notulen Serif Display XBold" pitchFamily="50" charset="0"/>
                          <a:cs typeface="Times New Roman" panose="02020603050405020304" pitchFamily="18" charset="0"/>
                        </a:rPr>
                        <a:t>29</a:t>
                      </a:r>
                    </a:p>
                  </a:txBody>
                  <a:tcPr marL="7675" marR="7675" marT="7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400" b="0" i="0" u="none" strike="noStrike" dirty="0">
                          <a:solidFill>
                            <a:schemeClr val="tx1"/>
                          </a:solidFill>
                          <a:effectLst/>
                          <a:latin typeface="SVN-Notulen Serif Display XBold" pitchFamily="50" charset="0"/>
                          <a:cs typeface="Times New Roman" panose="02020603050405020304" pitchFamily="18" charset="0"/>
                        </a:rPr>
                        <a:t>6</a:t>
                      </a:r>
                    </a:p>
                  </a:txBody>
                  <a:tcPr marL="7675" marR="7675" marT="7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400" b="0" i="0" u="none" strike="noStrike" dirty="0">
                          <a:solidFill>
                            <a:schemeClr val="tx1"/>
                          </a:solidFill>
                          <a:effectLst/>
                          <a:latin typeface="SVN-Notulen Serif Display XBold" pitchFamily="50" charset="0"/>
                          <a:cs typeface="Times New Roman" panose="02020603050405020304" pitchFamily="18" charset="0"/>
                        </a:rPr>
                        <a:t>13</a:t>
                      </a:r>
                    </a:p>
                  </a:txBody>
                  <a:tcPr marL="7675" marR="7675" marT="7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400" b="0" i="0" u="none" strike="noStrike" dirty="0">
                          <a:solidFill>
                            <a:schemeClr val="tx1"/>
                          </a:solidFill>
                          <a:effectLst/>
                          <a:latin typeface="SVN-Notulen Serif Display XBold" pitchFamily="50" charset="0"/>
                          <a:cs typeface="Times New Roman" panose="02020603050405020304" pitchFamily="18" charset="0"/>
                        </a:rPr>
                        <a:t>20</a:t>
                      </a:r>
                    </a:p>
                  </a:txBody>
                  <a:tcPr marL="7675" marR="7675" marT="7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298326904"/>
                  </a:ext>
                </a:extLst>
              </a:tr>
              <a:tr h="329296">
                <a:tc>
                  <a:txBody>
                    <a:bodyPr/>
                    <a:lstStyle/>
                    <a:p>
                      <a:pPr algn="ctr" fontAlgn="b"/>
                      <a:r>
                        <a:rPr lang="en-US" sz="1400" b="0" i="0" u="none" strike="noStrike" dirty="0">
                          <a:solidFill>
                            <a:schemeClr val="tx1"/>
                          </a:solidFill>
                          <a:effectLst/>
                          <a:latin typeface="SVN-Notulen Serif Display XBold" pitchFamily="50" charset="0"/>
                          <a:cs typeface="Times New Roman" panose="02020603050405020304" pitchFamily="18" charset="0"/>
                        </a:rPr>
                        <a:t>1</a:t>
                      </a:r>
                    </a:p>
                  </a:txBody>
                  <a:tcPr marL="7675" marR="7675" marT="7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400" b="0" i="0" u="none" strike="noStrike" dirty="0" err="1">
                          <a:solidFill>
                            <a:schemeClr val="tx1"/>
                          </a:solidFill>
                          <a:effectLst/>
                          <a:latin typeface="SVN-Notulen Serif Display XBold" pitchFamily="50" charset="0"/>
                          <a:cs typeface="Times New Roman" panose="02020603050405020304" pitchFamily="18" charset="0"/>
                        </a:rPr>
                        <a:t>Chọn</a:t>
                      </a:r>
                      <a:r>
                        <a:rPr lang="en-US" sz="1400" b="0" i="0" u="none" strike="noStrike" dirty="0">
                          <a:solidFill>
                            <a:schemeClr val="tx1"/>
                          </a:solidFill>
                          <a:effectLst/>
                          <a:latin typeface="SVN-Notulen Serif Display XBold" pitchFamily="50" charset="0"/>
                          <a:cs typeface="Times New Roman" panose="02020603050405020304" pitchFamily="18" charset="0"/>
                        </a:rPr>
                        <a:t> </a:t>
                      </a:r>
                      <a:r>
                        <a:rPr lang="en-US" sz="1400" b="0" i="0" u="none" strike="noStrike" dirty="0" err="1">
                          <a:solidFill>
                            <a:schemeClr val="tx1"/>
                          </a:solidFill>
                          <a:effectLst/>
                          <a:latin typeface="SVN-Notulen Serif Display XBold" pitchFamily="50" charset="0"/>
                          <a:cs typeface="Times New Roman" panose="02020603050405020304" pitchFamily="18" charset="0"/>
                        </a:rPr>
                        <a:t>thành</a:t>
                      </a:r>
                      <a:r>
                        <a:rPr lang="en-US" sz="1400" b="0" i="0" u="none" strike="noStrike" dirty="0">
                          <a:solidFill>
                            <a:schemeClr val="tx1"/>
                          </a:solidFill>
                          <a:effectLst/>
                          <a:latin typeface="SVN-Notulen Serif Display XBold" pitchFamily="50" charset="0"/>
                          <a:cs typeface="Times New Roman" panose="02020603050405020304" pitchFamily="18" charset="0"/>
                        </a:rPr>
                        <a:t> </a:t>
                      </a:r>
                      <a:r>
                        <a:rPr lang="en-US" sz="1400" b="0" i="0" u="none" strike="noStrike" dirty="0" err="1">
                          <a:solidFill>
                            <a:schemeClr val="tx1"/>
                          </a:solidFill>
                          <a:effectLst/>
                          <a:latin typeface="SVN-Notulen Serif Display XBold" pitchFamily="50" charset="0"/>
                          <a:cs typeface="Times New Roman" panose="02020603050405020304" pitchFamily="18" charset="0"/>
                        </a:rPr>
                        <a:t>viên</a:t>
                      </a:r>
                      <a:r>
                        <a:rPr lang="en-US" sz="1400" b="0" i="0" u="none" strike="noStrike" dirty="0">
                          <a:solidFill>
                            <a:schemeClr val="tx1"/>
                          </a:solidFill>
                          <a:effectLst/>
                          <a:latin typeface="SVN-Notulen Serif Display XBold" pitchFamily="50" charset="0"/>
                          <a:cs typeface="Times New Roman" panose="02020603050405020304" pitchFamily="18" charset="0"/>
                        </a:rPr>
                        <a:t> </a:t>
                      </a:r>
                      <a:r>
                        <a:rPr lang="en-US" sz="1400" b="0" i="0" u="none" strike="noStrike" dirty="0" err="1">
                          <a:solidFill>
                            <a:schemeClr val="tx1"/>
                          </a:solidFill>
                          <a:effectLst/>
                          <a:latin typeface="SVN-Notulen Serif Display XBold" pitchFamily="50" charset="0"/>
                          <a:cs typeface="Times New Roman" panose="02020603050405020304" pitchFamily="18" charset="0"/>
                        </a:rPr>
                        <a:t>nhóm</a:t>
                      </a:r>
                      <a:r>
                        <a:rPr lang="en-US" sz="1400" b="0" i="0" u="none" strike="noStrike" dirty="0">
                          <a:solidFill>
                            <a:schemeClr val="tx1"/>
                          </a:solidFill>
                          <a:effectLst/>
                          <a:latin typeface="SVN-Notulen Serif Display XBold" pitchFamily="50" charset="0"/>
                          <a:cs typeface="Times New Roman" panose="02020603050405020304" pitchFamily="18" charset="0"/>
                        </a:rPr>
                        <a:t> </a:t>
                      </a:r>
                      <a:r>
                        <a:rPr lang="en-US" sz="1400" b="0" i="0" u="none" strike="noStrike" dirty="0" err="1">
                          <a:solidFill>
                            <a:schemeClr val="tx1"/>
                          </a:solidFill>
                          <a:effectLst/>
                          <a:latin typeface="SVN-Notulen Serif Display XBold" pitchFamily="50" charset="0"/>
                          <a:cs typeface="Times New Roman" panose="02020603050405020304" pitchFamily="18" charset="0"/>
                        </a:rPr>
                        <a:t>và</a:t>
                      </a:r>
                      <a:r>
                        <a:rPr lang="en-US" sz="1400" b="0" i="0" u="none" strike="noStrike" dirty="0">
                          <a:solidFill>
                            <a:schemeClr val="tx1"/>
                          </a:solidFill>
                          <a:effectLst/>
                          <a:latin typeface="SVN-Notulen Serif Display XBold" pitchFamily="50" charset="0"/>
                          <a:cs typeface="Times New Roman" panose="02020603050405020304" pitchFamily="18" charset="0"/>
                        </a:rPr>
                        <a:t> </a:t>
                      </a:r>
                      <a:r>
                        <a:rPr lang="en-US" sz="1400" b="0" i="0" u="none" strike="noStrike" dirty="0" err="1">
                          <a:solidFill>
                            <a:schemeClr val="tx1"/>
                          </a:solidFill>
                          <a:effectLst/>
                          <a:latin typeface="SVN-Notulen Serif Display XBold" pitchFamily="50" charset="0"/>
                          <a:cs typeface="Times New Roman" panose="02020603050405020304" pitchFamily="18" charset="0"/>
                        </a:rPr>
                        <a:t>phân</a:t>
                      </a:r>
                      <a:r>
                        <a:rPr lang="en-US" sz="1400" b="0" i="0" u="none" strike="noStrike" dirty="0">
                          <a:solidFill>
                            <a:schemeClr val="tx1"/>
                          </a:solidFill>
                          <a:effectLst/>
                          <a:latin typeface="SVN-Notulen Serif Display XBold" pitchFamily="50" charset="0"/>
                          <a:cs typeface="Times New Roman" panose="02020603050405020304" pitchFamily="18" charset="0"/>
                        </a:rPr>
                        <a:t> </a:t>
                      </a:r>
                      <a:r>
                        <a:rPr lang="en-US" sz="1400" b="0" i="0" u="none" strike="noStrike" dirty="0" err="1">
                          <a:solidFill>
                            <a:schemeClr val="tx1"/>
                          </a:solidFill>
                          <a:effectLst/>
                          <a:latin typeface="SVN-Notulen Serif Display XBold" pitchFamily="50" charset="0"/>
                          <a:cs typeface="Times New Roman" panose="02020603050405020304" pitchFamily="18" charset="0"/>
                        </a:rPr>
                        <a:t>việc</a:t>
                      </a:r>
                      <a:endParaRPr lang="en-US" sz="1400" b="0" i="0" u="none" strike="noStrike" dirty="0">
                        <a:solidFill>
                          <a:schemeClr val="tx1"/>
                        </a:solidFill>
                        <a:effectLst/>
                        <a:latin typeface="SVN-Notulen Serif Display XBold" pitchFamily="50" charset="0"/>
                        <a:cs typeface="Times New Roman" panose="02020603050405020304" pitchFamily="18" charset="0"/>
                      </a:endParaRPr>
                    </a:p>
                  </a:txBody>
                  <a:tcPr marL="7675" marR="7675" marT="7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1400">
                        <a:solidFill>
                          <a:schemeClr val="tx1"/>
                        </a:solidFill>
                        <a:latin typeface="SVN-Notulen Serif Display XBold" pitchFamily="50" charset="0"/>
                        <a:cs typeface="Times New Roman" panose="02020603050405020304" pitchFamily="18" charset="0"/>
                      </a:endParaRPr>
                    </a:p>
                  </a:txBody>
                  <a:tcPr marL="92100" marR="92100" marT="46051" marB="460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algn="ctr"/>
                      <a:endParaRPr lang="en-US" sz="1400" dirty="0">
                        <a:solidFill>
                          <a:schemeClr val="tx1"/>
                        </a:solidFill>
                        <a:latin typeface="SVN-Notulen Serif Display XBold" pitchFamily="50" charset="0"/>
                        <a:cs typeface="Times New Roman" panose="02020603050405020304" pitchFamily="18" charset="0"/>
                      </a:endParaRPr>
                    </a:p>
                  </a:txBody>
                  <a:tcPr marL="92100" marR="92100" marT="46051" marB="460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1400" dirty="0">
                        <a:solidFill>
                          <a:schemeClr val="tx1"/>
                        </a:solidFill>
                        <a:latin typeface="SVN-Notulen Serif Display XBold" pitchFamily="50" charset="0"/>
                        <a:cs typeface="Times New Roman" panose="02020603050405020304" pitchFamily="18" charset="0"/>
                      </a:endParaRPr>
                    </a:p>
                  </a:txBody>
                  <a:tcPr marL="92100" marR="92100" marT="46051" marB="460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1400" dirty="0">
                        <a:solidFill>
                          <a:schemeClr val="tx1"/>
                        </a:solidFill>
                        <a:latin typeface="SVN-Notulen Serif Display XBold" pitchFamily="50" charset="0"/>
                        <a:cs typeface="Times New Roman" panose="02020603050405020304" pitchFamily="18" charset="0"/>
                      </a:endParaRPr>
                    </a:p>
                  </a:txBody>
                  <a:tcPr marL="92100" marR="92100" marT="46051" marB="460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1400" dirty="0">
                        <a:solidFill>
                          <a:schemeClr val="tx1"/>
                        </a:solidFill>
                        <a:latin typeface="SVN-Notulen Serif Display XBold" pitchFamily="50" charset="0"/>
                        <a:cs typeface="Times New Roman" panose="02020603050405020304" pitchFamily="18" charset="0"/>
                      </a:endParaRPr>
                    </a:p>
                  </a:txBody>
                  <a:tcPr marL="92100" marR="92100" marT="46051" marB="460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1400" dirty="0">
                        <a:solidFill>
                          <a:schemeClr val="tx1"/>
                        </a:solidFill>
                        <a:latin typeface="SVN-Notulen Serif Display XBold" pitchFamily="50" charset="0"/>
                        <a:cs typeface="Times New Roman" panose="02020603050405020304" pitchFamily="18" charset="0"/>
                      </a:endParaRPr>
                    </a:p>
                  </a:txBody>
                  <a:tcPr marL="92100" marR="92100" marT="46051" marB="460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1400" dirty="0">
                        <a:solidFill>
                          <a:schemeClr val="tx1"/>
                        </a:solidFill>
                        <a:latin typeface="SVN-Notulen Serif Display XBold" pitchFamily="50" charset="0"/>
                        <a:cs typeface="Times New Roman" panose="02020603050405020304" pitchFamily="18" charset="0"/>
                      </a:endParaRPr>
                    </a:p>
                  </a:txBody>
                  <a:tcPr marL="92100" marR="92100" marT="46051" marB="460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1400" dirty="0">
                        <a:solidFill>
                          <a:schemeClr val="tx1"/>
                        </a:solidFill>
                        <a:latin typeface="SVN-Notulen Serif Display XBold" pitchFamily="50" charset="0"/>
                        <a:cs typeface="Times New Roman" panose="02020603050405020304" pitchFamily="18" charset="0"/>
                      </a:endParaRPr>
                    </a:p>
                  </a:txBody>
                  <a:tcPr marL="92100" marR="92100" marT="46051" marB="460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1400" dirty="0">
                        <a:solidFill>
                          <a:schemeClr val="tx1"/>
                        </a:solidFill>
                        <a:latin typeface="SVN-Notulen Serif Display XBold" pitchFamily="50" charset="0"/>
                        <a:cs typeface="Times New Roman" panose="02020603050405020304" pitchFamily="18" charset="0"/>
                      </a:endParaRPr>
                    </a:p>
                  </a:txBody>
                  <a:tcPr marL="92100" marR="92100" marT="46051" marB="460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1400" dirty="0">
                        <a:solidFill>
                          <a:schemeClr val="tx1"/>
                        </a:solidFill>
                        <a:latin typeface="SVN-Notulen Serif Display XBold" pitchFamily="50" charset="0"/>
                        <a:cs typeface="Times New Roman" panose="02020603050405020304" pitchFamily="18" charset="0"/>
                      </a:endParaRPr>
                    </a:p>
                  </a:txBody>
                  <a:tcPr marL="92100" marR="92100" marT="46051" marB="460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1400" dirty="0">
                        <a:solidFill>
                          <a:schemeClr val="tx1"/>
                        </a:solidFill>
                        <a:latin typeface="SVN-Notulen Serif Display XBold" pitchFamily="50" charset="0"/>
                        <a:cs typeface="Times New Roman" panose="02020603050405020304" pitchFamily="18" charset="0"/>
                      </a:endParaRPr>
                    </a:p>
                  </a:txBody>
                  <a:tcPr marL="92100" marR="92100" marT="46051" marB="460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1400" dirty="0">
                        <a:solidFill>
                          <a:schemeClr val="tx1"/>
                        </a:solidFill>
                        <a:latin typeface="SVN-Notulen Serif Display XBold" pitchFamily="50" charset="0"/>
                        <a:cs typeface="Times New Roman" panose="02020603050405020304" pitchFamily="18" charset="0"/>
                      </a:endParaRPr>
                    </a:p>
                  </a:txBody>
                  <a:tcPr marL="92100" marR="92100" marT="46051" marB="460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1400" dirty="0">
                        <a:solidFill>
                          <a:schemeClr val="tx1"/>
                        </a:solidFill>
                        <a:latin typeface="SVN-Notulen Serif Display XBold" pitchFamily="50" charset="0"/>
                        <a:cs typeface="Times New Roman" panose="02020603050405020304" pitchFamily="18" charset="0"/>
                      </a:endParaRPr>
                    </a:p>
                  </a:txBody>
                  <a:tcPr marL="92100" marR="92100" marT="46051" marB="460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1400" dirty="0">
                        <a:solidFill>
                          <a:schemeClr val="tx1"/>
                        </a:solidFill>
                        <a:latin typeface="SVN-Notulen Serif Display XBold" pitchFamily="50" charset="0"/>
                        <a:cs typeface="Times New Roman" panose="02020603050405020304" pitchFamily="18" charset="0"/>
                      </a:endParaRPr>
                    </a:p>
                  </a:txBody>
                  <a:tcPr marL="92100" marR="92100" marT="46051" marB="460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1400" dirty="0">
                        <a:solidFill>
                          <a:schemeClr val="tx1"/>
                        </a:solidFill>
                        <a:latin typeface="SVN-Notulen Serif Display XBold" pitchFamily="50" charset="0"/>
                        <a:cs typeface="Times New Roman" panose="02020603050405020304" pitchFamily="18" charset="0"/>
                      </a:endParaRPr>
                    </a:p>
                  </a:txBody>
                  <a:tcPr marL="92100" marR="92100" marT="46051" marB="460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898764227"/>
                  </a:ext>
                </a:extLst>
              </a:tr>
              <a:tr h="329296">
                <a:tc>
                  <a:txBody>
                    <a:bodyPr/>
                    <a:lstStyle/>
                    <a:p>
                      <a:pPr algn="ctr" fontAlgn="b"/>
                      <a:r>
                        <a:rPr lang="en-US" sz="1400" b="0" i="0" u="none" strike="noStrike">
                          <a:solidFill>
                            <a:schemeClr val="tx1"/>
                          </a:solidFill>
                          <a:effectLst/>
                          <a:latin typeface="SVN-Notulen Serif Display XBold" pitchFamily="50" charset="0"/>
                          <a:cs typeface="Times New Roman" panose="02020603050405020304" pitchFamily="18" charset="0"/>
                        </a:rPr>
                        <a:t>2</a:t>
                      </a:r>
                    </a:p>
                  </a:txBody>
                  <a:tcPr marL="7675" marR="7675" marT="7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400" b="0" i="0" u="none" strike="noStrike" dirty="0" err="1">
                          <a:solidFill>
                            <a:schemeClr val="tx1"/>
                          </a:solidFill>
                          <a:effectLst/>
                          <a:latin typeface="SVN-Notulen Serif Display XBold" pitchFamily="50" charset="0"/>
                          <a:cs typeface="Times New Roman" panose="02020603050405020304" pitchFamily="18" charset="0"/>
                        </a:rPr>
                        <a:t>Tìm</a:t>
                      </a:r>
                      <a:r>
                        <a:rPr lang="en-US" sz="1400" b="0" i="0" u="none" strike="noStrike" dirty="0">
                          <a:solidFill>
                            <a:schemeClr val="tx1"/>
                          </a:solidFill>
                          <a:effectLst/>
                          <a:latin typeface="SVN-Notulen Serif Display XBold" pitchFamily="50" charset="0"/>
                          <a:cs typeface="Times New Roman" panose="02020603050405020304" pitchFamily="18" charset="0"/>
                        </a:rPr>
                        <a:t> </a:t>
                      </a:r>
                      <a:r>
                        <a:rPr lang="en-US" sz="1400" b="0" i="0" u="none" strike="noStrike" dirty="0" err="1">
                          <a:solidFill>
                            <a:schemeClr val="tx1"/>
                          </a:solidFill>
                          <a:effectLst/>
                          <a:latin typeface="SVN-Notulen Serif Display XBold" pitchFamily="50" charset="0"/>
                          <a:cs typeface="Times New Roman" panose="02020603050405020304" pitchFamily="18" charset="0"/>
                        </a:rPr>
                        <a:t>hiểu</a:t>
                      </a:r>
                      <a:r>
                        <a:rPr lang="en-US" sz="1400" b="0" i="0" u="none" strike="noStrike" dirty="0">
                          <a:solidFill>
                            <a:schemeClr val="tx1"/>
                          </a:solidFill>
                          <a:effectLst/>
                          <a:latin typeface="SVN-Notulen Serif Display XBold" pitchFamily="50" charset="0"/>
                          <a:cs typeface="Times New Roman" panose="02020603050405020304" pitchFamily="18" charset="0"/>
                        </a:rPr>
                        <a:t> </a:t>
                      </a:r>
                      <a:r>
                        <a:rPr lang="en-US" sz="1400" b="0" i="0" u="none" strike="noStrike" dirty="0" err="1">
                          <a:solidFill>
                            <a:schemeClr val="tx1"/>
                          </a:solidFill>
                          <a:effectLst/>
                          <a:latin typeface="SVN-Notulen Serif Display XBold" pitchFamily="50" charset="0"/>
                          <a:cs typeface="Times New Roman" panose="02020603050405020304" pitchFamily="18" charset="0"/>
                        </a:rPr>
                        <a:t>về</a:t>
                      </a:r>
                      <a:r>
                        <a:rPr lang="en-US" sz="1400" b="0" i="0" u="none" strike="noStrike" dirty="0">
                          <a:solidFill>
                            <a:schemeClr val="tx1"/>
                          </a:solidFill>
                          <a:effectLst/>
                          <a:latin typeface="SVN-Notulen Serif Display XBold" pitchFamily="50" charset="0"/>
                          <a:cs typeface="Times New Roman" panose="02020603050405020304" pitchFamily="18" charset="0"/>
                        </a:rPr>
                        <a:t> </a:t>
                      </a:r>
                      <a:r>
                        <a:rPr lang="en-US" sz="1400" b="0" i="0" u="none" strike="noStrike" dirty="0" err="1">
                          <a:solidFill>
                            <a:schemeClr val="tx1"/>
                          </a:solidFill>
                          <a:effectLst/>
                          <a:latin typeface="SVN-Notulen Serif Display XBold" pitchFamily="50" charset="0"/>
                          <a:cs typeface="Times New Roman" panose="02020603050405020304" pitchFamily="18" charset="0"/>
                        </a:rPr>
                        <a:t>Cubesat</a:t>
                      </a:r>
                      <a:r>
                        <a:rPr lang="en-US" sz="1400" b="0" i="0" u="none" strike="noStrike" dirty="0">
                          <a:solidFill>
                            <a:schemeClr val="tx1"/>
                          </a:solidFill>
                          <a:effectLst/>
                          <a:latin typeface="SVN-Notulen Serif Display XBold" pitchFamily="50" charset="0"/>
                          <a:cs typeface="Times New Roman" panose="02020603050405020304" pitchFamily="18" charset="0"/>
                        </a:rPr>
                        <a:t> </a:t>
                      </a:r>
                    </a:p>
                  </a:txBody>
                  <a:tcPr marL="7675" marR="7675" marT="7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1400" dirty="0">
                        <a:solidFill>
                          <a:schemeClr val="tx1"/>
                        </a:solidFill>
                        <a:latin typeface="SVN-Notulen Serif Display XBold" pitchFamily="50" charset="0"/>
                        <a:cs typeface="Times New Roman" panose="02020603050405020304" pitchFamily="18" charset="0"/>
                      </a:endParaRPr>
                    </a:p>
                  </a:txBody>
                  <a:tcPr marL="92100" marR="92100" marT="46051" marB="460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1400">
                        <a:solidFill>
                          <a:schemeClr val="tx1"/>
                        </a:solidFill>
                        <a:latin typeface="SVN-Notulen Serif Display XBold" pitchFamily="50" charset="0"/>
                        <a:cs typeface="Times New Roman" panose="02020603050405020304" pitchFamily="18" charset="0"/>
                      </a:endParaRPr>
                    </a:p>
                  </a:txBody>
                  <a:tcPr marL="92100" marR="92100" marT="46051" marB="460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algn="ctr"/>
                      <a:endParaRPr lang="en-US" sz="1400">
                        <a:solidFill>
                          <a:schemeClr val="tx1"/>
                        </a:solidFill>
                        <a:latin typeface="SVN-Notulen Serif Display XBold" pitchFamily="50" charset="0"/>
                        <a:cs typeface="Times New Roman" panose="02020603050405020304" pitchFamily="18" charset="0"/>
                      </a:endParaRPr>
                    </a:p>
                  </a:txBody>
                  <a:tcPr marL="92100" marR="92100" marT="46051" marB="460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algn="ctr"/>
                      <a:endParaRPr lang="en-US" sz="1400" dirty="0">
                        <a:solidFill>
                          <a:schemeClr val="tx1"/>
                        </a:solidFill>
                        <a:latin typeface="SVN-Notulen Serif Display XBold" pitchFamily="50" charset="0"/>
                        <a:cs typeface="Times New Roman" panose="02020603050405020304" pitchFamily="18" charset="0"/>
                      </a:endParaRPr>
                    </a:p>
                  </a:txBody>
                  <a:tcPr marL="92100" marR="92100" marT="46051" marB="460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1400" dirty="0">
                        <a:solidFill>
                          <a:schemeClr val="tx1"/>
                        </a:solidFill>
                        <a:latin typeface="SVN-Notulen Serif Display XBold" pitchFamily="50" charset="0"/>
                        <a:cs typeface="Times New Roman" panose="02020603050405020304" pitchFamily="18" charset="0"/>
                      </a:endParaRPr>
                    </a:p>
                  </a:txBody>
                  <a:tcPr marL="92100" marR="92100" marT="46051" marB="460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1400" dirty="0">
                        <a:solidFill>
                          <a:schemeClr val="tx1"/>
                        </a:solidFill>
                        <a:latin typeface="SVN-Notulen Serif Display XBold" pitchFamily="50" charset="0"/>
                        <a:cs typeface="Times New Roman" panose="02020603050405020304" pitchFamily="18" charset="0"/>
                      </a:endParaRPr>
                    </a:p>
                  </a:txBody>
                  <a:tcPr marL="92100" marR="92100" marT="46051" marB="460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1400" dirty="0">
                        <a:solidFill>
                          <a:schemeClr val="tx1"/>
                        </a:solidFill>
                        <a:latin typeface="SVN-Notulen Serif Display XBold" pitchFamily="50" charset="0"/>
                        <a:cs typeface="Times New Roman" panose="02020603050405020304" pitchFamily="18" charset="0"/>
                      </a:endParaRPr>
                    </a:p>
                  </a:txBody>
                  <a:tcPr marL="92100" marR="92100" marT="46051" marB="460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1400" dirty="0">
                        <a:solidFill>
                          <a:schemeClr val="tx1"/>
                        </a:solidFill>
                        <a:latin typeface="SVN-Notulen Serif Display XBold" pitchFamily="50" charset="0"/>
                        <a:cs typeface="Times New Roman" panose="02020603050405020304" pitchFamily="18" charset="0"/>
                      </a:endParaRPr>
                    </a:p>
                  </a:txBody>
                  <a:tcPr marL="92100" marR="92100" marT="46051" marB="460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1400" dirty="0">
                        <a:solidFill>
                          <a:schemeClr val="tx1"/>
                        </a:solidFill>
                        <a:latin typeface="SVN-Notulen Serif Display XBold" pitchFamily="50" charset="0"/>
                        <a:cs typeface="Times New Roman" panose="02020603050405020304" pitchFamily="18" charset="0"/>
                      </a:endParaRPr>
                    </a:p>
                  </a:txBody>
                  <a:tcPr marL="92100" marR="92100" marT="46051" marB="460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1400" dirty="0">
                        <a:solidFill>
                          <a:schemeClr val="tx1"/>
                        </a:solidFill>
                        <a:latin typeface="SVN-Notulen Serif Display XBold" pitchFamily="50" charset="0"/>
                        <a:cs typeface="Times New Roman" panose="02020603050405020304" pitchFamily="18" charset="0"/>
                      </a:endParaRPr>
                    </a:p>
                  </a:txBody>
                  <a:tcPr marL="92100" marR="92100" marT="46051" marB="460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1400" dirty="0">
                        <a:solidFill>
                          <a:schemeClr val="tx1"/>
                        </a:solidFill>
                        <a:latin typeface="SVN-Notulen Serif Display XBold" pitchFamily="50" charset="0"/>
                        <a:cs typeface="Times New Roman" panose="02020603050405020304" pitchFamily="18" charset="0"/>
                      </a:endParaRPr>
                    </a:p>
                  </a:txBody>
                  <a:tcPr marL="92100" marR="92100" marT="46051" marB="460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1400" dirty="0">
                        <a:solidFill>
                          <a:schemeClr val="tx1"/>
                        </a:solidFill>
                        <a:latin typeface="SVN-Notulen Serif Display XBold" pitchFamily="50" charset="0"/>
                        <a:cs typeface="Times New Roman" panose="02020603050405020304" pitchFamily="18" charset="0"/>
                      </a:endParaRPr>
                    </a:p>
                  </a:txBody>
                  <a:tcPr marL="92100" marR="92100" marT="46051" marB="460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1400" dirty="0">
                        <a:solidFill>
                          <a:schemeClr val="tx1"/>
                        </a:solidFill>
                        <a:latin typeface="SVN-Notulen Serif Display XBold" pitchFamily="50" charset="0"/>
                        <a:cs typeface="Times New Roman" panose="02020603050405020304" pitchFamily="18" charset="0"/>
                      </a:endParaRPr>
                    </a:p>
                  </a:txBody>
                  <a:tcPr marL="92100" marR="92100" marT="46051" marB="460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1400" dirty="0">
                        <a:solidFill>
                          <a:schemeClr val="tx1"/>
                        </a:solidFill>
                        <a:latin typeface="SVN-Notulen Serif Display XBold" pitchFamily="50" charset="0"/>
                        <a:cs typeface="Times New Roman" panose="02020603050405020304" pitchFamily="18" charset="0"/>
                      </a:endParaRPr>
                    </a:p>
                  </a:txBody>
                  <a:tcPr marL="92100" marR="92100" marT="46051" marB="460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1400" dirty="0">
                        <a:solidFill>
                          <a:schemeClr val="tx1"/>
                        </a:solidFill>
                        <a:latin typeface="SVN-Notulen Serif Display XBold" pitchFamily="50" charset="0"/>
                        <a:cs typeface="Times New Roman" panose="02020603050405020304" pitchFamily="18" charset="0"/>
                      </a:endParaRPr>
                    </a:p>
                  </a:txBody>
                  <a:tcPr marL="92100" marR="92100" marT="46051" marB="460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19258577"/>
                  </a:ext>
                </a:extLst>
              </a:tr>
              <a:tr h="436618">
                <a:tc>
                  <a:txBody>
                    <a:bodyPr/>
                    <a:lstStyle/>
                    <a:p>
                      <a:pPr algn="ctr" fontAlgn="b"/>
                      <a:r>
                        <a:rPr lang="en-US" sz="1400" b="0" i="0" u="none" strike="noStrike">
                          <a:solidFill>
                            <a:schemeClr val="tx1"/>
                          </a:solidFill>
                          <a:effectLst/>
                          <a:latin typeface="SVN-Notulen Serif Display XBold" pitchFamily="50" charset="0"/>
                          <a:cs typeface="Times New Roman" panose="02020603050405020304" pitchFamily="18" charset="0"/>
                        </a:rPr>
                        <a:t>3</a:t>
                      </a:r>
                    </a:p>
                  </a:txBody>
                  <a:tcPr marL="7675" marR="7675" marT="7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vi-VN" sz="1400" b="0" i="0" u="none" strike="noStrike" dirty="0">
                          <a:solidFill>
                            <a:schemeClr val="tx1"/>
                          </a:solidFill>
                          <a:effectLst/>
                          <a:latin typeface="SVN-Notulen Serif Display XBold" pitchFamily="50" charset="0"/>
                          <a:cs typeface="Times New Roman" panose="02020603050405020304" pitchFamily="18" charset="0"/>
                        </a:rPr>
                        <a:t>Lên ý tưởng về thiết kế &amp; nhiệm vụ vệ tinh</a:t>
                      </a:r>
                    </a:p>
                  </a:txBody>
                  <a:tcPr marL="7675" marR="7675" marT="7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1400" dirty="0">
                        <a:solidFill>
                          <a:schemeClr val="tx1"/>
                        </a:solidFill>
                        <a:latin typeface="SVN-Notulen Serif Display XBold" pitchFamily="50" charset="0"/>
                        <a:cs typeface="Times New Roman" panose="02020603050405020304" pitchFamily="18" charset="0"/>
                      </a:endParaRPr>
                    </a:p>
                  </a:txBody>
                  <a:tcPr marL="92100" marR="92100" marT="46051" marB="460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1400" dirty="0">
                        <a:solidFill>
                          <a:schemeClr val="tx1"/>
                        </a:solidFill>
                        <a:latin typeface="SVN-Notulen Serif Display XBold" pitchFamily="50" charset="0"/>
                        <a:cs typeface="Times New Roman" panose="02020603050405020304" pitchFamily="18" charset="0"/>
                      </a:endParaRPr>
                    </a:p>
                  </a:txBody>
                  <a:tcPr marL="92100" marR="92100" marT="46051" marB="460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1400">
                        <a:solidFill>
                          <a:schemeClr val="tx1"/>
                        </a:solidFill>
                        <a:latin typeface="SVN-Notulen Serif Display XBold" pitchFamily="50" charset="0"/>
                        <a:cs typeface="Times New Roman" panose="02020603050405020304" pitchFamily="18" charset="0"/>
                      </a:endParaRPr>
                    </a:p>
                  </a:txBody>
                  <a:tcPr marL="92100" marR="92100" marT="46051" marB="460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algn="ctr"/>
                      <a:endParaRPr lang="en-US" sz="1400">
                        <a:solidFill>
                          <a:schemeClr val="tx1"/>
                        </a:solidFill>
                        <a:latin typeface="SVN-Notulen Serif Display XBold" pitchFamily="50" charset="0"/>
                        <a:cs typeface="Times New Roman" panose="02020603050405020304" pitchFamily="18" charset="0"/>
                      </a:endParaRPr>
                    </a:p>
                  </a:txBody>
                  <a:tcPr marL="92100" marR="92100" marT="46051" marB="460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algn="ctr"/>
                      <a:endParaRPr lang="en-US" sz="1400" dirty="0">
                        <a:solidFill>
                          <a:schemeClr val="tx1"/>
                        </a:solidFill>
                        <a:latin typeface="SVN-Notulen Serif Display XBold" pitchFamily="50" charset="0"/>
                        <a:cs typeface="Times New Roman" panose="02020603050405020304" pitchFamily="18" charset="0"/>
                      </a:endParaRPr>
                    </a:p>
                  </a:txBody>
                  <a:tcPr marL="92100" marR="92100" marT="46051" marB="460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1400" dirty="0">
                        <a:solidFill>
                          <a:schemeClr val="tx1"/>
                        </a:solidFill>
                        <a:latin typeface="SVN-Notulen Serif Display XBold" pitchFamily="50" charset="0"/>
                        <a:cs typeface="Times New Roman" panose="02020603050405020304" pitchFamily="18" charset="0"/>
                      </a:endParaRPr>
                    </a:p>
                  </a:txBody>
                  <a:tcPr marL="92100" marR="92100" marT="46051" marB="460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1400">
                        <a:solidFill>
                          <a:schemeClr val="tx1"/>
                        </a:solidFill>
                        <a:latin typeface="SVN-Notulen Serif Display XBold" pitchFamily="50" charset="0"/>
                        <a:cs typeface="Times New Roman" panose="02020603050405020304" pitchFamily="18" charset="0"/>
                      </a:endParaRPr>
                    </a:p>
                  </a:txBody>
                  <a:tcPr marL="92100" marR="92100" marT="46051" marB="460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1400">
                        <a:solidFill>
                          <a:schemeClr val="tx1"/>
                        </a:solidFill>
                        <a:latin typeface="SVN-Notulen Serif Display XBold" pitchFamily="50" charset="0"/>
                        <a:cs typeface="Times New Roman" panose="02020603050405020304" pitchFamily="18" charset="0"/>
                      </a:endParaRPr>
                    </a:p>
                  </a:txBody>
                  <a:tcPr marL="92100" marR="92100" marT="46051" marB="460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1400">
                        <a:solidFill>
                          <a:schemeClr val="tx1"/>
                        </a:solidFill>
                        <a:latin typeface="SVN-Notulen Serif Display XBold" pitchFamily="50" charset="0"/>
                        <a:cs typeface="Times New Roman" panose="02020603050405020304" pitchFamily="18" charset="0"/>
                      </a:endParaRPr>
                    </a:p>
                  </a:txBody>
                  <a:tcPr marL="92100" marR="92100" marT="46051" marB="460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1400" dirty="0">
                        <a:solidFill>
                          <a:schemeClr val="tx1"/>
                        </a:solidFill>
                        <a:latin typeface="SVN-Notulen Serif Display XBold" pitchFamily="50" charset="0"/>
                        <a:cs typeface="Times New Roman" panose="02020603050405020304" pitchFamily="18" charset="0"/>
                      </a:endParaRPr>
                    </a:p>
                  </a:txBody>
                  <a:tcPr marL="92100" marR="92100" marT="46051" marB="460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1400">
                        <a:solidFill>
                          <a:schemeClr val="tx1"/>
                        </a:solidFill>
                        <a:latin typeface="SVN-Notulen Serif Display XBold" pitchFamily="50" charset="0"/>
                        <a:cs typeface="Times New Roman" panose="02020603050405020304" pitchFamily="18" charset="0"/>
                      </a:endParaRPr>
                    </a:p>
                  </a:txBody>
                  <a:tcPr marL="92100" marR="92100" marT="46051" marB="460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1400">
                        <a:solidFill>
                          <a:schemeClr val="tx1"/>
                        </a:solidFill>
                        <a:latin typeface="SVN-Notulen Serif Display XBold" pitchFamily="50" charset="0"/>
                        <a:cs typeface="Times New Roman" panose="02020603050405020304" pitchFamily="18" charset="0"/>
                      </a:endParaRPr>
                    </a:p>
                  </a:txBody>
                  <a:tcPr marL="92100" marR="92100" marT="46051" marB="460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1400">
                        <a:solidFill>
                          <a:schemeClr val="tx1"/>
                        </a:solidFill>
                        <a:latin typeface="SVN-Notulen Serif Display XBold" pitchFamily="50" charset="0"/>
                        <a:cs typeface="Times New Roman" panose="02020603050405020304" pitchFamily="18" charset="0"/>
                      </a:endParaRPr>
                    </a:p>
                  </a:txBody>
                  <a:tcPr marL="92100" marR="92100" marT="46051" marB="460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1400">
                        <a:solidFill>
                          <a:schemeClr val="tx1"/>
                        </a:solidFill>
                        <a:latin typeface="SVN-Notulen Serif Display XBold" pitchFamily="50" charset="0"/>
                        <a:cs typeface="Times New Roman" panose="02020603050405020304" pitchFamily="18" charset="0"/>
                      </a:endParaRPr>
                    </a:p>
                  </a:txBody>
                  <a:tcPr marL="92100" marR="92100" marT="46051" marB="460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1400" dirty="0">
                        <a:solidFill>
                          <a:schemeClr val="tx1"/>
                        </a:solidFill>
                        <a:latin typeface="SVN-Notulen Serif Display XBold" pitchFamily="50" charset="0"/>
                        <a:cs typeface="Times New Roman" panose="02020603050405020304" pitchFamily="18" charset="0"/>
                      </a:endParaRPr>
                    </a:p>
                  </a:txBody>
                  <a:tcPr marL="92100" marR="92100" marT="46051" marB="460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643361126"/>
                  </a:ext>
                </a:extLst>
              </a:tr>
              <a:tr h="436618">
                <a:tc>
                  <a:txBody>
                    <a:bodyPr/>
                    <a:lstStyle/>
                    <a:p>
                      <a:pPr algn="ctr" fontAlgn="b"/>
                      <a:r>
                        <a:rPr lang="en-US" sz="1400" b="0" i="0" u="none" strike="noStrike">
                          <a:solidFill>
                            <a:schemeClr val="tx1"/>
                          </a:solidFill>
                          <a:effectLst/>
                          <a:latin typeface="SVN-Notulen Serif Display XBold" pitchFamily="50" charset="0"/>
                          <a:cs typeface="Times New Roman" panose="02020603050405020304" pitchFamily="18" charset="0"/>
                        </a:rPr>
                        <a:t>4</a:t>
                      </a:r>
                    </a:p>
                  </a:txBody>
                  <a:tcPr marL="7675" marR="7675" marT="7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400" b="0" i="0" u="none" strike="noStrike" dirty="0" err="1">
                          <a:solidFill>
                            <a:schemeClr val="tx1"/>
                          </a:solidFill>
                          <a:effectLst/>
                          <a:latin typeface="SVN-Notulen Serif Display XBold" pitchFamily="50" charset="0"/>
                          <a:cs typeface="Times New Roman" panose="02020603050405020304" pitchFamily="18" charset="0"/>
                        </a:rPr>
                        <a:t>Khảo</a:t>
                      </a:r>
                      <a:r>
                        <a:rPr lang="en-US" sz="1400" b="0" i="0" u="none" strike="noStrike" dirty="0">
                          <a:solidFill>
                            <a:schemeClr val="tx1"/>
                          </a:solidFill>
                          <a:effectLst/>
                          <a:latin typeface="SVN-Notulen Serif Display XBold" pitchFamily="50" charset="0"/>
                          <a:cs typeface="Times New Roman" panose="02020603050405020304" pitchFamily="18" charset="0"/>
                        </a:rPr>
                        <a:t> </a:t>
                      </a:r>
                      <a:r>
                        <a:rPr lang="en-US" sz="1400" b="0" i="0" u="none" strike="noStrike" dirty="0" err="1">
                          <a:solidFill>
                            <a:schemeClr val="tx1"/>
                          </a:solidFill>
                          <a:effectLst/>
                          <a:latin typeface="SVN-Notulen Serif Display XBold" pitchFamily="50" charset="0"/>
                          <a:cs typeface="Times New Roman" panose="02020603050405020304" pitchFamily="18" charset="0"/>
                        </a:rPr>
                        <a:t>sát</a:t>
                      </a:r>
                      <a:r>
                        <a:rPr lang="en-US" sz="1400" b="0" i="0" u="none" strike="noStrike" dirty="0">
                          <a:solidFill>
                            <a:schemeClr val="tx1"/>
                          </a:solidFill>
                          <a:effectLst/>
                          <a:latin typeface="SVN-Notulen Serif Display XBold" pitchFamily="50" charset="0"/>
                          <a:cs typeface="Times New Roman" panose="02020603050405020304" pitchFamily="18" charset="0"/>
                        </a:rPr>
                        <a:t> </a:t>
                      </a:r>
                      <a:r>
                        <a:rPr lang="en-US" sz="1400" b="0" i="0" u="none" strike="noStrike" dirty="0" err="1">
                          <a:solidFill>
                            <a:schemeClr val="tx1"/>
                          </a:solidFill>
                          <a:effectLst/>
                          <a:latin typeface="SVN-Notulen Serif Display XBold" pitchFamily="50" charset="0"/>
                          <a:cs typeface="Times New Roman" panose="02020603050405020304" pitchFamily="18" charset="0"/>
                        </a:rPr>
                        <a:t>vật</a:t>
                      </a:r>
                      <a:r>
                        <a:rPr lang="en-US" sz="1400" b="0" i="0" u="none" strike="noStrike" dirty="0">
                          <a:solidFill>
                            <a:schemeClr val="tx1"/>
                          </a:solidFill>
                          <a:effectLst/>
                          <a:latin typeface="SVN-Notulen Serif Display XBold" pitchFamily="50" charset="0"/>
                          <a:cs typeface="Times New Roman" panose="02020603050405020304" pitchFamily="18" charset="0"/>
                        </a:rPr>
                        <a:t> </a:t>
                      </a:r>
                      <a:r>
                        <a:rPr lang="en-US" sz="1400" b="0" i="0" u="none" strike="noStrike" dirty="0" err="1">
                          <a:solidFill>
                            <a:schemeClr val="tx1"/>
                          </a:solidFill>
                          <a:effectLst/>
                          <a:latin typeface="SVN-Notulen Serif Display XBold" pitchFamily="50" charset="0"/>
                          <a:cs typeface="Times New Roman" panose="02020603050405020304" pitchFamily="18" charset="0"/>
                        </a:rPr>
                        <a:t>liệu</a:t>
                      </a:r>
                      <a:r>
                        <a:rPr lang="en-US" sz="1400" b="0" i="0" u="none" strike="noStrike" dirty="0">
                          <a:solidFill>
                            <a:schemeClr val="tx1"/>
                          </a:solidFill>
                          <a:effectLst/>
                          <a:latin typeface="SVN-Notulen Serif Display XBold" pitchFamily="50" charset="0"/>
                          <a:cs typeface="Times New Roman" panose="02020603050405020304" pitchFamily="18" charset="0"/>
                        </a:rPr>
                        <a:t> </a:t>
                      </a:r>
                      <a:r>
                        <a:rPr lang="en-US" sz="1400" b="0" i="0" u="none" strike="noStrike" dirty="0" err="1">
                          <a:solidFill>
                            <a:schemeClr val="tx1"/>
                          </a:solidFill>
                          <a:effectLst/>
                          <a:latin typeface="SVN-Notulen Serif Display XBold" pitchFamily="50" charset="0"/>
                          <a:cs typeface="Times New Roman" panose="02020603050405020304" pitchFamily="18" charset="0"/>
                        </a:rPr>
                        <a:t>dựa</a:t>
                      </a:r>
                      <a:r>
                        <a:rPr lang="en-US" sz="1400" b="0" i="0" u="none" strike="noStrike" dirty="0">
                          <a:solidFill>
                            <a:schemeClr val="tx1"/>
                          </a:solidFill>
                          <a:effectLst/>
                          <a:latin typeface="SVN-Notulen Serif Display XBold" pitchFamily="50" charset="0"/>
                          <a:cs typeface="Times New Roman" panose="02020603050405020304" pitchFamily="18" charset="0"/>
                        </a:rPr>
                        <a:t> </a:t>
                      </a:r>
                      <a:r>
                        <a:rPr lang="en-US" sz="1400" b="0" i="0" u="none" strike="noStrike" dirty="0" err="1">
                          <a:solidFill>
                            <a:schemeClr val="tx1"/>
                          </a:solidFill>
                          <a:effectLst/>
                          <a:latin typeface="SVN-Notulen Serif Display XBold" pitchFamily="50" charset="0"/>
                          <a:cs typeface="Times New Roman" panose="02020603050405020304" pitchFamily="18" charset="0"/>
                        </a:rPr>
                        <a:t>trên</a:t>
                      </a:r>
                      <a:r>
                        <a:rPr lang="en-US" sz="1400" b="0" i="0" u="none" strike="noStrike" dirty="0">
                          <a:solidFill>
                            <a:schemeClr val="tx1"/>
                          </a:solidFill>
                          <a:effectLst/>
                          <a:latin typeface="SVN-Notulen Serif Display XBold" pitchFamily="50" charset="0"/>
                          <a:cs typeface="Times New Roman" panose="02020603050405020304" pitchFamily="18" charset="0"/>
                        </a:rPr>
                        <a:t> </a:t>
                      </a:r>
                      <a:r>
                        <a:rPr lang="en-US" sz="1400" b="0" i="0" u="none" strike="noStrike" dirty="0" err="1">
                          <a:solidFill>
                            <a:schemeClr val="tx1"/>
                          </a:solidFill>
                          <a:effectLst/>
                          <a:latin typeface="SVN-Notulen Serif Display XBold" pitchFamily="50" charset="0"/>
                          <a:cs typeface="Times New Roman" panose="02020603050405020304" pitchFamily="18" charset="0"/>
                        </a:rPr>
                        <a:t>giá</a:t>
                      </a:r>
                      <a:r>
                        <a:rPr lang="en-US" sz="1400" b="0" i="0" u="none" strike="noStrike" dirty="0">
                          <a:solidFill>
                            <a:schemeClr val="tx1"/>
                          </a:solidFill>
                          <a:effectLst/>
                          <a:latin typeface="SVN-Notulen Serif Display XBold" pitchFamily="50" charset="0"/>
                          <a:cs typeface="Times New Roman" panose="02020603050405020304" pitchFamily="18" charset="0"/>
                        </a:rPr>
                        <a:t> </a:t>
                      </a:r>
                      <a:r>
                        <a:rPr lang="en-US" sz="1400" b="0" i="0" u="none" strike="noStrike" dirty="0" err="1">
                          <a:solidFill>
                            <a:schemeClr val="tx1"/>
                          </a:solidFill>
                          <a:effectLst/>
                          <a:latin typeface="SVN-Notulen Serif Display XBold" pitchFamily="50" charset="0"/>
                          <a:cs typeface="Times New Roman" panose="02020603050405020304" pitchFamily="18" charset="0"/>
                        </a:rPr>
                        <a:t>và</a:t>
                      </a:r>
                      <a:r>
                        <a:rPr lang="en-US" sz="1400" b="0" i="0" u="none" strike="noStrike" dirty="0">
                          <a:solidFill>
                            <a:schemeClr val="tx1"/>
                          </a:solidFill>
                          <a:effectLst/>
                          <a:latin typeface="SVN-Notulen Serif Display XBold" pitchFamily="50" charset="0"/>
                          <a:cs typeface="Times New Roman" panose="02020603050405020304" pitchFamily="18" charset="0"/>
                        </a:rPr>
                        <a:t> </a:t>
                      </a:r>
                      <a:r>
                        <a:rPr lang="en-US" sz="1400" b="0" i="0" u="none" strike="noStrike" dirty="0" err="1">
                          <a:solidFill>
                            <a:schemeClr val="tx1"/>
                          </a:solidFill>
                          <a:effectLst/>
                          <a:latin typeface="SVN-Notulen Serif Display XBold" pitchFamily="50" charset="0"/>
                          <a:cs typeface="Times New Roman" panose="02020603050405020304" pitchFamily="18" charset="0"/>
                        </a:rPr>
                        <a:t>chức</a:t>
                      </a:r>
                      <a:r>
                        <a:rPr lang="en-US" sz="1400" b="0" i="0" u="none" strike="noStrike" dirty="0">
                          <a:solidFill>
                            <a:schemeClr val="tx1"/>
                          </a:solidFill>
                          <a:effectLst/>
                          <a:latin typeface="SVN-Notulen Serif Display XBold" pitchFamily="50" charset="0"/>
                          <a:cs typeface="Times New Roman" panose="02020603050405020304" pitchFamily="18" charset="0"/>
                        </a:rPr>
                        <a:t> </a:t>
                      </a:r>
                      <a:r>
                        <a:rPr lang="en-US" sz="1400" b="0" i="0" u="none" strike="noStrike" dirty="0" err="1">
                          <a:solidFill>
                            <a:schemeClr val="tx1"/>
                          </a:solidFill>
                          <a:effectLst/>
                          <a:latin typeface="SVN-Notulen Serif Display XBold" pitchFamily="50" charset="0"/>
                          <a:cs typeface="Times New Roman" panose="02020603050405020304" pitchFamily="18" charset="0"/>
                        </a:rPr>
                        <a:t>năng</a:t>
                      </a:r>
                      <a:endParaRPr lang="en-US" sz="1400" b="0" i="0" u="none" strike="noStrike" dirty="0">
                        <a:solidFill>
                          <a:schemeClr val="tx1"/>
                        </a:solidFill>
                        <a:effectLst/>
                        <a:latin typeface="SVN-Notulen Serif Display XBold" pitchFamily="50" charset="0"/>
                        <a:cs typeface="Times New Roman" panose="02020603050405020304" pitchFamily="18" charset="0"/>
                      </a:endParaRPr>
                    </a:p>
                  </a:txBody>
                  <a:tcPr marL="7675" marR="7675" marT="7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1400" dirty="0">
                        <a:solidFill>
                          <a:schemeClr val="tx1"/>
                        </a:solidFill>
                        <a:latin typeface="SVN-Notulen Serif Display XBold" pitchFamily="50" charset="0"/>
                        <a:cs typeface="Times New Roman" panose="02020603050405020304" pitchFamily="18" charset="0"/>
                      </a:endParaRPr>
                    </a:p>
                  </a:txBody>
                  <a:tcPr marL="92100" marR="92100" marT="46051" marB="460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1400" dirty="0">
                        <a:solidFill>
                          <a:schemeClr val="tx1"/>
                        </a:solidFill>
                        <a:latin typeface="SVN-Notulen Serif Display XBold" pitchFamily="50" charset="0"/>
                        <a:cs typeface="Times New Roman" panose="02020603050405020304" pitchFamily="18" charset="0"/>
                      </a:endParaRPr>
                    </a:p>
                  </a:txBody>
                  <a:tcPr marL="92100" marR="92100" marT="46051" marB="460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1400">
                        <a:solidFill>
                          <a:schemeClr val="tx1"/>
                        </a:solidFill>
                        <a:latin typeface="SVN-Notulen Serif Display XBold" pitchFamily="50" charset="0"/>
                        <a:cs typeface="Times New Roman" panose="02020603050405020304" pitchFamily="18" charset="0"/>
                      </a:endParaRPr>
                    </a:p>
                  </a:txBody>
                  <a:tcPr marL="92100" marR="92100" marT="46051" marB="460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algn="ctr"/>
                      <a:endParaRPr lang="en-US" sz="1400">
                        <a:solidFill>
                          <a:schemeClr val="tx1"/>
                        </a:solidFill>
                        <a:latin typeface="SVN-Notulen Serif Display XBold" pitchFamily="50" charset="0"/>
                        <a:cs typeface="Times New Roman" panose="02020603050405020304" pitchFamily="18" charset="0"/>
                      </a:endParaRPr>
                    </a:p>
                  </a:txBody>
                  <a:tcPr marL="92100" marR="92100" marT="46051" marB="460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algn="ctr"/>
                      <a:endParaRPr lang="en-US" sz="1400" dirty="0">
                        <a:solidFill>
                          <a:schemeClr val="tx1"/>
                        </a:solidFill>
                        <a:latin typeface="SVN-Notulen Serif Display XBold" pitchFamily="50" charset="0"/>
                        <a:cs typeface="Times New Roman" panose="02020603050405020304" pitchFamily="18" charset="0"/>
                      </a:endParaRPr>
                    </a:p>
                  </a:txBody>
                  <a:tcPr marL="92100" marR="92100" marT="46051" marB="460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1400" dirty="0">
                        <a:solidFill>
                          <a:schemeClr val="tx1"/>
                        </a:solidFill>
                        <a:latin typeface="SVN-Notulen Serif Display XBold" pitchFamily="50" charset="0"/>
                        <a:cs typeface="Times New Roman" panose="02020603050405020304" pitchFamily="18" charset="0"/>
                      </a:endParaRPr>
                    </a:p>
                  </a:txBody>
                  <a:tcPr marL="92100" marR="92100" marT="46051" marB="460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1400" dirty="0">
                        <a:solidFill>
                          <a:schemeClr val="tx1"/>
                        </a:solidFill>
                        <a:latin typeface="SVN-Notulen Serif Display XBold" pitchFamily="50" charset="0"/>
                        <a:cs typeface="Times New Roman" panose="02020603050405020304" pitchFamily="18" charset="0"/>
                      </a:endParaRPr>
                    </a:p>
                  </a:txBody>
                  <a:tcPr marL="92100" marR="92100" marT="46051" marB="460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1400">
                        <a:solidFill>
                          <a:schemeClr val="tx1"/>
                        </a:solidFill>
                        <a:latin typeface="SVN-Notulen Serif Display XBold" pitchFamily="50" charset="0"/>
                        <a:cs typeface="Times New Roman" panose="02020603050405020304" pitchFamily="18" charset="0"/>
                      </a:endParaRPr>
                    </a:p>
                  </a:txBody>
                  <a:tcPr marL="92100" marR="92100" marT="46051" marB="460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1400">
                        <a:solidFill>
                          <a:schemeClr val="tx1"/>
                        </a:solidFill>
                        <a:latin typeface="SVN-Notulen Serif Display XBold" pitchFamily="50" charset="0"/>
                        <a:cs typeface="Times New Roman" panose="02020603050405020304" pitchFamily="18" charset="0"/>
                      </a:endParaRPr>
                    </a:p>
                  </a:txBody>
                  <a:tcPr marL="92100" marR="92100" marT="46051" marB="460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1400">
                        <a:solidFill>
                          <a:schemeClr val="tx1"/>
                        </a:solidFill>
                        <a:latin typeface="SVN-Notulen Serif Display XBold" pitchFamily="50" charset="0"/>
                        <a:cs typeface="Times New Roman" panose="02020603050405020304" pitchFamily="18" charset="0"/>
                      </a:endParaRPr>
                    </a:p>
                  </a:txBody>
                  <a:tcPr marL="92100" marR="92100" marT="46051" marB="460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1400">
                        <a:solidFill>
                          <a:schemeClr val="tx1"/>
                        </a:solidFill>
                        <a:latin typeface="SVN-Notulen Serif Display XBold" pitchFamily="50" charset="0"/>
                        <a:cs typeface="Times New Roman" panose="02020603050405020304" pitchFamily="18" charset="0"/>
                      </a:endParaRPr>
                    </a:p>
                  </a:txBody>
                  <a:tcPr marL="92100" marR="92100" marT="46051" marB="460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1400">
                        <a:solidFill>
                          <a:schemeClr val="tx1"/>
                        </a:solidFill>
                        <a:latin typeface="SVN-Notulen Serif Display XBold" pitchFamily="50" charset="0"/>
                        <a:cs typeface="Times New Roman" panose="02020603050405020304" pitchFamily="18" charset="0"/>
                      </a:endParaRPr>
                    </a:p>
                  </a:txBody>
                  <a:tcPr marL="92100" marR="92100" marT="46051" marB="460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1400">
                        <a:solidFill>
                          <a:schemeClr val="tx1"/>
                        </a:solidFill>
                        <a:latin typeface="SVN-Notulen Serif Display XBold" pitchFamily="50" charset="0"/>
                        <a:cs typeface="Times New Roman" panose="02020603050405020304" pitchFamily="18" charset="0"/>
                      </a:endParaRPr>
                    </a:p>
                  </a:txBody>
                  <a:tcPr marL="92100" marR="92100" marT="46051" marB="460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1400">
                        <a:solidFill>
                          <a:schemeClr val="tx1"/>
                        </a:solidFill>
                        <a:latin typeface="SVN-Notulen Serif Display XBold" pitchFamily="50" charset="0"/>
                        <a:cs typeface="Times New Roman" panose="02020603050405020304" pitchFamily="18" charset="0"/>
                      </a:endParaRPr>
                    </a:p>
                  </a:txBody>
                  <a:tcPr marL="92100" marR="92100" marT="46051" marB="460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1400" dirty="0">
                        <a:solidFill>
                          <a:schemeClr val="tx1"/>
                        </a:solidFill>
                        <a:latin typeface="SVN-Notulen Serif Display XBold" pitchFamily="50" charset="0"/>
                        <a:cs typeface="Times New Roman" panose="02020603050405020304" pitchFamily="18" charset="0"/>
                      </a:endParaRPr>
                    </a:p>
                  </a:txBody>
                  <a:tcPr marL="92100" marR="92100" marT="46051" marB="460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37279368"/>
                  </a:ext>
                </a:extLst>
              </a:tr>
              <a:tr h="329296">
                <a:tc>
                  <a:txBody>
                    <a:bodyPr/>
                    <a:lstStyle/>
                    <a:p>
                      <a:pPr algn="ctr" fontAlgn="b"/>
                      <a:r>
                        <a:rPr lang="en-US" sz="1400" b="0" i="0" u="none" strike="noStrike">
                          <a:solidFill>
                            <a:schemeClr val="tx1"/>
                          </a:solidFill>
                          <a:effectLst/>
                          <a:latin typeface="SVN-Notulen Serif Display XBold" pitchFamily="50" charset="0"/>
                          <a:cs typeface="Times New Roman" panose="02020603050405020304" pitchFamily="18" charset="0"/>
                        </a:rPr>
                        <a:t>5</a:t>
                      </a:r>
                    </a:p>
                  </a:txBody>
                  <a:tcPr marL="7675" marR="7675" marT="7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400" b="0" i="0" u="none" strike="noStrike" dirty="0" err="1">
                          <a:solidFill>
                            <a:schemeClr val="tx1"/>
                          </a:solidFill>
                          <a:effectLst/>
                          <a:latin typeface="SVN-Notulen Serif Display XBold" pitchFamily="50" charset="0"/>
                          <a:cs typeface="Times New Roman" panose="02020603050405020304" pitchFamily="18" charset="0"/>
                        </a:rPr>
                        <a:t>Chọn</a:t>
                      </a:r>
                      <a:r>
                        <a:rPr lang="en-US" sz="1400" b="0" i="0" u="none" strike="noStrike" dirty="0">
                          <a:solidFill>
                            <a:schemeClr val="tx1"/>
                          </a:solidFill>
                          <a:effectLst/>
                          <a:latin typeface="SVN-Notulen Serif Display XBold" pitchFamily="50" charset="0"/>
                          <a:cs typeface="Times New Roman" panose="02020603050405020304" pitchFamily="18" charset="0"/>
                        </a:rPr>
                        <a:t> </a:t>
                      </a:r>
                      <a:r>
                        <a:rPr lang="en-US" sz="1400" b="0" i="0" u="none" strike="noStrike" dirty="0" err="1">
                          <a:solidFill>
                            <a:schemeClr val="tx1"/>
                          </a:solidFill>
                          <a:effectLst/>
                          <a:latin typeface="SVN-Notulen Serif Display XBold" pitchFamily="50" charset="0"/>
                          <a:cs typeface="Times New Roman" panose="02020603050405020304" pitchFamily="18" charset="0"/>
                        </a:rPr>
                        <a:t>linh</a:t>
                      </a:r>
                      <a:r>
                        <a:rPr lang="en-US" sz="1400" b="0" i="0" u="none" strike="noStrike" dirty="0">
                          <a:solidFill>
                            <a:schemeClr val="tx1"/>
                          </a:solidFill>
                          <a:effectLst/>
                          <a:latin typeface="SVN-Notulen Serif Display XBold" pitchFamily="50" charset="0"/>
                          <a:cs typeface="Times New Roman" panose="02020603050405020304" pitchFamily="18" charset="0"/>
                        </a:rPr>
                        <a:t> </a:t>
                      </a:r>
                      <a:r>
                        <a:rPr lang="en-US" sz="1400" b="0" i="0" u="none" strike="noStrike" dirty="0" err="1">
                          <a:solidFill>
                            <a:schemeClr val="tx1"/>
                          </a:solidFill>
                          <a:effectLst/>
                          <a:latin typeface="SVN-Notulen Serif Display XBold" pitchFamily="50" charset="0"/>
                          <a:cs typeface="Times New Roman" panose="02020603050405020304" pitchFamily="18" charset="0"/>
                        </a:rPr>
                        <a:t>kiện</a:t>
                      </a:r>
                      <a:r>
                        <a:rPr lang="en-US" sz="1400" b="0" i="0" u="none" strike="noStrike" dirty="0">
                          <a:solidFill>
                            <a:schemeClr val="tx1"/>
                          </a:solidFill>
                          <a:effectLst/>
                          <a:latin typeface="SVN-Notulen Serif Display XBold" pitchFamily="50" charset="0"/>
                          <a:cs typeface="Times New Roman" panose="02020603050405020304" pitchFamily="18" charset="0"/>
                        </a:rPr>
                        <a:t> </a:t>
                      </a:r>
                      <a:r>
                        <a:rPr lang="en-US" sz="1400" b="0" i="0" u="none" strike="noStrike" dirty="0" err="1">
                          <a:solidFill>
                            <a:schemeClr val="tx1"/>
                          </a:solidFill>
                          <a:effectLst/>
                          <a:latin typeface="SVN-Notulen Serif Display XBold" pitchFamily="50" charset="0"/>
                          <a:cs typeface="Times New Roman" panose="02020603050405020304" pitchFamily="18" charset="0"/>
                        </a:rPr>
                        <a:t>và</a:t>
                      </a:r>
                      <a:r>
                        <a:rPr lang="en-US" sz="1400" b="0" i="0" u="none" strike="noStrike" dirty="0">
                          <a:solidFill>
                            <a:schemeClr val="tx1"/>
                          </a:solidFill>
                          <a:effectLst/>
                          <a:latin typeface="SVN-Notulen Serif Display XBold" pitchFamily="50" charset="0"/>
                          <a:cs typeface="Times New Roman" panose="02020603050405020304" pitchFamily="18" charset="0"/>
                        </a:rPr>
                        <a:t> </a:t>
                      </a:r>
                      <a:r>
                        <a:rPr lang="en-US" sz="1400" b="0" i="0" u="none" strike="noStrike" dirty="0" err="1">
                          <a:solidFill>
                            <a:schemeClr val="tx1"/>
                          </a:solidFill>
                          <a:effectLst/>
                          <a:latin typeface="SVN-Notulen Serif Display XBold" pitchFamily="50" charset="0"/>
                          <a:cs typeface="Times New Roman" panose="02020603050405020304" pitchFamily="18" charset="0"/>
                        </a:rPr>
                        <a:t>vật</a:t>
                      </a:r>
                      <a:r>
                        <a:rPr lang="en-US" sz="1400" b="0" i="0" u="none" strike="noStrike" dirty="0">
                          <a:solidFill>
                            <a:schemeClr val="tx1"/>
                          </a:solidFill>
                          <a:effectLst/>
                          <a:latin typeface="SVN-Notulen Serif Display XBold" pitchFamily="50" charset="0"/>
                          <a:cs typeface="Times New Roman" panose="02020603050405020304" pitchFamily="18" charset="0"/>
                        </a:rPr>
                        <a:t> </a:t>
                      </a:r>
                      <a:r>
                        <a:rPr lang="en-US" sz="1400" b="0" i="0" u="none" strike="noStrike" dirty="0" err="1">
                          <a:solidFill>
                            <a:schemeClr val="tx1"/>
                          </a:solidFill>
                          <a:effectLst/>
                          <a:latin typeface="SVN-Notulen Serif Display XBold" pitchFamily="50" charset="0"/>
                          <a:cs typeface="Times New Roman" panose="02020603050405020304" pitchFamily="18" charset="0"/>
                        </a:rPr>
                        <a:t>liệu</a:t>
                      </a:r>
                      <a:r>
                        <a:rPr lang="en-US" sz="1400" b="0" i="0" u="none" strike="noStrike" dirty="0">
                          <a:solidFill>
                            <a:schemeClr val="tx1"/>
                          </a:solidFill>
                          <a:effectLst/>
                          <a:latin typeface="SVN-Notulen Serif Display XBold" pitchFamily="50" charset="0"/>
                          <a:cs typeface="Times New Roman" panose="02020603050405020304" pitchFamily="18" charset="0"/>
                        </a:rPr>
                        <a:t> </a:t>
                      </a:r>
                      <a:r>
                        <a:rPr lang="en-US" sz="1400" b="0" i="0" u="none" strike="noStrike" dirty="0" err="1">
                          <a:solidFill>
                            <a:schemeClr val="tx1"/>
                          </a:solidFill>
                          <a:effectLst/>
                          <a:latin typeface="SVN-Notulen Serif Display XBold" pitchFamily="50" charset="0"/>
                          <a:cs typeface="Times New Roman" panose="02020603050405020304" pitchFamily="18" charset="0"/>
                        </a:rPr>
                        <a:t>khung</a:t>
                      </a:r>
                      <a:endParaRPr lang="en-US" sz="1400" b="0" i="0" u="none" strike="noStrike" dirty="0">
                        <a:solidFill>
                          <a:schemeClr val="tx1"/>
                        </a:solidFill>
                        <a:effectLst/>
                        <a:latin typeface="SVN-Notulen Serif Display XBold" pitchFamily="50" charset="0"/>
                        <a:cs typeface="Times New Roman" panose="02020603050405020304" pitchFamily="18" charset="0"/>
                      </a:endParaRPr>
                    </a:p>
                  </a:txBody>
                  <a:tcPr marL="7675" marR="7675" marT="7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1400" dirty="0">
                        <a:solidFill>
                          <a:schemeClr val="tx1"/>
                        </a:solidFill>
                        <a:latin typeface="SVN-Notulen Serif Display XBold" pitchFamily="50" charset="0"/>
                        <a:cs typeface="Times New Roman" panose="02020603050405020304" pitchFamily="18" charset="0"/>
                      </a:endParaRPr>
                    </a:p>
                  </a:txBody>
                  <a:tcPr marL="92100" marR="92100" marT="46051" marB="460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1400">
                        <a:solidFill>
                          <a:schemeClr val="tx1"/>
                        </a:solidFill>
                        <a:latin typeface="SVN-Notulen Serif Display XBold" pitchFamily="50" charset="0"/>
                        <a:cs typeface="Times New Roman" panose="02020603050405020304" pitchFamily="18" charset="0"/>
                      </a:endParaRPr>
                    </a:p>
                  </a:txBody>
                  <a:tcPr marL="92100" marR="92100" marT="46051" marB="460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1400" dirty="0">
                        <a:solidFill>
                          <a:schemeClr val="tx1"/>
                        </a:solidFill>
                        <a:latin typeface="SVN-Notulen Serif Display XBold" pitchFamily="50" charset="0"/>
                        <a:cs typeface="Times New Roman" panose="02020603050405020304" pitchFamily="18" charset="0"/>
                      </a:endParaRPr>
                    </a:p>
                  </a:txBody>
                  <a:tcPr marL="92100" marR="92100" marT="46051" marB="460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1400">
                        <a:solidFill>
                          <a:schemeClr val="tx1"/>
                        </a:solidFill>
                        <a:latin typeface="SVN-Notulen Serif Display XBold" pitchFamily="50" charset="0"/>
                        <a:cs typeface="Times New Roman" panose="02020603050405020304" pitchFamily="18" charset="0"/>
                      </a:endParaRPr>
                    </a:p>
                  </a:txBody>
                  <a:tcPr marL="92100" marR="92100" marT="46051" marB="460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1400">
                        <a:solidFill>
                          <a:schemeClr val="tx1"/>
                        </a:solidFill>
                        <a:latin typeface="SVN-Notulen Serif Display XBold" pitchFamily="50" charset="0"/>
                        <a:cs typeface="Times New Roman" panose="02020603050405020304" pitchFamily="18" charset="0"/>
                      </a:endParaRPr>
                    </a:p>
                  </a:txBody>
                  <a:tcPr marL="92100" marR="92100" marT="46051" marB="460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algn="ctr"/>
                      <a:endParaRPr lang="en-US" sz="1400">
                        <a:solidFill>
                          <a:schemeClr val="tx1"/>
                        </a:solidFill>
                        <a:latin typeface="SVN-Notulen Serif Display XBold" pitchFamily="50" charset="0"/>
                        <a:cs typeface="Times New Roman" panose="02020603050405020304" pitchFamily="18" charset="0"/>
                      </a:endParaRPr>
                    </a:p>
                  </a:txBody>
                  <a:tcPr marL="92100" marR="92100" marT="46051" marB="460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1400" dirty="0">
                        <a:solidFill>
                          <a:schemeClr val="tx1"/>
                        </a:solidFill>
                        <a:latin typeface="SVN-Notulen Serif Display XBold" pitchFamily="50" charset="0"/>
                        <a:cs typeface="Times New Roman" panose="02020603050405020304" pitchFamily="18" charset="0"/>
                      </a:endParaRPr>
                    </a:p>
                  </a:txBody>
                  <a:tcPr marL="92100" marR="92100" marT="46051" marB="460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1400" dirty="0">
                        <a:solidFill>
                          <a:schemeClr val="tx1"/>
                        </a:solidFill>
                        <a:latin typeface="SVN-Notulen Serif Display XBold" pitchFamily="50" charset="0"/>
                        <a:cs typeface="Times New Roman" panose="02020603050405020304" pitchFamily="18" charset="0"/>
                      </a:endParaRPr>
                    </a:p>
                  </a:txBody>
                  <a:tcPr marL="92100" marR="92100" marT="46051" marB="460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1400" dirty="0">
                        <a:solidFill>
                          <a:schemeClr val="tx1"/>
                        </a:solidFill>
                        <a:latin typeface="SVN-Notulen Serif Display XBold" pitchFamily="50" charset="0"/>
                        <a:cs typeface="Times New Roman" panose="02020603050405020304" pitchFamily="18" charset="0"/>
                      </a:endParaRPr>
                    </a:p>
                  </a:txBody>
                  <a:tcPr marL="92100" marR="92100" marT="46051" marB="460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1400">
                        <a:solidFill>
                          <a:schemeClr val="tx1"/>
                        </a:solidFill>
                        <a:latin typeface="SVN-Notulen Serif Display XBold" pitchFamily="50" charset="0"/>
                        <a:cs typeface="Times New Roman" panose="02020603050405020304" pitchFamily="18" charset="0"/>
                      </a:endParaRPr>
                    </a:p>
                  </a:txBody>
                  <a:tcPr marL="92100" marR="92100" marT="46051" marB="460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1400">
                        <a:solidFill>
                          <a:schemeClr val="tx1"/>
                        </a:solidFill>
                        <a:latin typeface="SVN-Notulen Serif Display XBold" pitchFamily="50" charset="0"/>
                        <a:cs typeface="Times New Roman" panose="02020603050405020304" pitchFamily="18" charset="0"/>
                      </a:endParaRPr>
                    </a:p>
                  </a:txBody>
                  <a:tcPr marL="92100" marR="92100" marT="46051" marB="460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1400">
                        <a:solidFill>
                          <a:schemeClr val="tx1"/>
                        </a:solidFill>
                        <a:latin typeface="SVN-Notulen Serif Display XBold" pitchFamily="50" charset="0"/>
                        <a:cs typeface="Times New Roman" panose="02020603050405020304" pitchFamily="18" charset="0"/>
                      </a:endParaRPr>
                    </a:p>
                  </a:txBody>
                  <a:tcPr marL="92100" marR="92100" marT="46051" marB="460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1400">
                        <a:solidFill>
                          <a:schemeClr val="tx1"/>
                        </a:solidFill>
                        <a:latin typeface="SVN-Notulen Serif Display XBold" pitchFamily="50" charset="0"/>
                        <a:cs typeface="Times New Roman" panose="02020603050405020304" pitchFamily="18" charset="0"/>
                      </a:endParaRPr>
                    </a:p>
                  </a:txBody>
                  <a:tcPr marL="92100" marR="92100" marT="46051" marB="460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1400">
                        <a:solidFill>
                          <a:schemeClr val="tx1"/>
                        </a:solidFill>
                        <a:latin typeface="SVN-Notulen Serif Display XBold" pitchFamily="50" charset="0"/>
                        <a:cs typeface="Times New Roman" panose="02020603050405020304" pitchFamily="18" charset="0"/>
                      </a:endParaRPr>
                    </a:p>
                  </a:txBody>
                  <a:tcPr marL="92100" marR="92100" marT="46051" marB="460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1400" dirty="0">
                        <a:solidFill>
                          <a:schemeClr val="tx1"/>
                        </a:solidFill>
                        <a:latin typeface="SVN-Notulen Serif Display XBold" pitchFamily="50" charset="0"/>
                        <a:cs typeface="Times New Roman" panose="02020603050405020304" pitchFamily="18" charset="0"/>
                      </a:endParaRPr>
                    </a:p>
                  </a:txBody>
                  <a:tcPr marL="92100" marR="92100" marT="46051" marB="460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158464750"/>
                  </a:ext>
                </a:extLst>
              </a:tr>
              <a:tr h="329296">
                <a:tc>
                  <a:txBody>
                    <a:bodyPr/>
                    <a:lstStyle/>
                    <a:p>
                      <a:pPr algn="ctr" fontAlgn="b"/>
                      <a:r>
                        <a:rPr lang="en-US" sz="1400" b="0" i="0" u="none" strike="noStrike">
                          <a:solidFill>
                            <a:schemeClr val="tx1"/>
                          </a:solidFill>
                          <a:effectLst/>
                          <a:latin typeface="SVN-Notulen Serif Display XBold" pitchFamily="50" charset="0"/>
                          <a:cs typeface="Times New Roman" panose="02020603050405020304" pitchFamily="18" charset="0"/>
                        </a:rPr>
                        <a:t>6</a:t>
                      </a:r>
                    </a:p>
                  </a:txBody>
                  <a:tcPr marL="7675" marR="7675" marT="7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400" b="0" i="0" u="none" strike="noStrike" dirty="0" err="1">
                          <a:solidFill>
                            <a:schemeClr val="tx1"/>
                          </a:solidFill>
                          <a:effectLst/>
                          <a:latin typeface="SVN-Notulen Serif Display XBold" pitchFamily="50" charset="0"/>
                          <a:cs typeface="Times New Roman" panose="02020603050405020304" pitchFamily="18" charset="0"/>
                        </a:rPr>
                        <a:t>Lập</a:t>
                      </a:r>
                      <a:r>
                        <a:rPr lang="en-US" sz="1400" b="0" i="0" u="none" strike="noStrike" dirty="0">
                          <a:solidFill>
                            <a:schemeClr val="tx1"/>
                          </a:solidFill>
                          <a:effectLst/>
                          <a:latin typeface="SVN-Notulen Serif Display XBold" pitchFamily="50" charset="0"/>
                          <a:cs typeface="Times New Roman" panose="02020603050405020304" pitchFamily="18" charset="0"/>
                        </a:rPr>
                        <a:t> </a:t>
                      </a:r>
                      <a:r>
                        <a:rPr lang="en-US" sz="1400" b="0" i="0" u="none" strike="noStrike" dirty="0" err="1">
                          <a:solidFill>
                            <a:schemeClr val="tx1"/>
                          </a:solidFill>
                          <a:effectLst/>
                          <a:latin typeface="SVN-Notulen Serif Display XBold" pitchFamily="50" charset="0"/>
                          <a:cs typeface="Times New Roman" panose="02020603050405020304" pitchFamily="18" charset="0"/>
                        </a:rPr>
                        <a:t>trình</a:t>
                      </a:r>
                      <a:r>
                        <a:rPr lang="en-US" sz="1400" b="0" i="0" u="none" strike="noStrike" dirty="0">
                          <a:solidFill>
                            <a:schemeClr val="tx1"/>
                          </a:solidFill>
                          <a:effectLst/>
                          <a:latin typeface="SVN-Notulen Serif Display XBold" pitchFamily="50" charset="0"/>
                          <a:cs typeface="Times New Roman" panose="02020603050405020304" pitchFamily="18" charset="0"/>
                        </a:rPr>
                        <a:t> </a:t>
                      </a:r>
                      <a:r>
                        <a:rPr lang="en-US" sz="1400" b="0" i="0" u="none" strike="noStrike" dirty="0" err="1">
                          <a:solidFill>
                            <a:schemeClr val="tx1"/>
                          </a:solidFill>
                          <a:effectLst/>
                          <a:latin typeface="SVN-Notulen Serif Display XBold" pitchFamily="50" charset="0"/>
                          <a:cs typeface="Times New Roman" panose="02020603050405020304" pitchFamily="18" charset="0"/>
                        </a:rPr>
                        <a:t>và</a:t>
                      </a:r>
                      <a:r>
                        <a:rPr lang="en-US" sz="1400" b="0" i="0" u="none" strike="noStrike" dirty="0">
                          <a:solidFill>
                            <a:schemeClr val="tx1"/>
                          </a:solidFill>
                          <a:effectLst/>
                          <a:latin typeface="SVN-Notulen Serif Display XBold" pitchFamily="50" charset="0"/>
                          <a:cs typeface="Times New Roman" panose="02020603050405020304" pitchFamily="18" charset="0"/>
                        </a:rPr>
                        <a:t> </a:t>
                      </a:r>
                      <a:r>
                        <a:rPr lang="en-US" sz="1400" b="0" i="0" u="none" strike="noStrike" dirty="0" err="1">
                          <a:solidFill>
                            <a:schemeClr val="tx1"/>
                          </a:solidFill>
                          <a:effectLst/>
                          <a:latin typeface="SVN-Notulen Serif Display XBold" pitchFamily="50" charset="0"/>
                          <a:cs typeface="Times New Roman" panose="02020603050405020304" pitchFamily="18" charset="0"/>
                        </a:rPr>
                        <a:t>kiểm</a:t>
                      </a:r>
                      <a:r>
                        <a:rPr lang="en-US" sz="1400" b="0" i="0" u="none" strike="noStrike" dirty="0">
                          <a:solidFill>
                            <a:schemeClr val="tx1"/>
                          </a:solidFill>
                          <a:effectLst/>
                          <a:latin typeface="SVN-Notulen Serif Display XBold" pitchFamily="50" charset="0"/>
                          <a:cs typeface="Times New Roman" panose="02020603050405020304" pitchFamily="18" charset="0"/>
                        </a:rPr>
                        <a:t> </a:t>
                      </a:r>
                      <a:r>
                        <a:rPr lang="en-US" sz="1400" b="0" i="0" u="none" strike="noStrike" dirty="0" err="1">
                          <a:solidFill>
                            <a:schemeClr val="tx1"/>
                          </a:solidFill>
                          <a:effectLst/>
                          <a:latin typeface="SVN-Notulen Serif Display XBold" pitchFamily="50" charset="0"/>
                          <a:cs typeface="Times New Roman" panose="02020603050405020304" pitchFamily="18" charset="0"/>
                        </a:rPr>
                        <a:t>thử</a:t>
                      </a:r>
                      <a:r>
                        <a:rPr lang="en-US" sz="1400" b="0" i="0" u="none" strike="noStrike" dirty="0">
                          <a:solidFill>
                            <a:schemeClr val="tx1"/>
                          </a:solidFill>
                          <a:effectLst/>
                          <a:latin typeface="SVN-Notulen Serif Display XBold" pitchFamily="50" charset="0"/>
                          <a:cs typeface="Times New Roman" panose="02020603050405020304" pitchFamily="18" charset="0"/>
                        </a:rPr>
                        <a:t> </a:t>
                      </a:r>
                      <a:r>
                        <a:rPr lang="en-US" sz="1400" b="0" i="0" u="none" strike="noStrike" dirty="0" err="1">
                          <a:solidFill>
                            <a:schemeClr val="tx1"/>
                          </a:solidFill>
                          <a:effectLst/>
                          <a:latin typeface="SVN-Notulen Serif Display XBold" pitchFamily="50" charset="0"/>
                          <a:cs typeface="Times New Roman" panose="02020603050405020304" pitchFamily="18" charset="0"/>
                        </a:rPr>
                        <a:t>linh</a:t>
                      </a:r>
                      <a:r>
                        <a:rPr lang="en-US" sz="1400" b="0" i="0" u="none" strike="noStrike" dirty="0">
                          <a:solidFill>
                            <a:schemeClr val="tx1"/>
                          </a:solidFill>
                          <a:effectLst/>
                          <a:latin typeface="SVN-Notulen Serif Display XBold" pitchFamily="50" charset="0"/>
                          <a:cs typeface="Times New Roman" panose="02020603050405020304" pitchFamily="18" charset="0"/>
                        </a:rPr>
                        <a:t> </a:t>
                      </a:r>
                      <a:r>
                        <a:rPr lang="en-US" sz="1400" b="0" i="0" u="none" strike="noStrike" dirty="0" err="1">
                          <a:solidFill>
                            <a:schemeClr val="tx1"/>
                          </a:solidFill>
                          <a:effectLst/>
                          <a:latin typeface="SVN-Notulen Serif Display XBold" pitchFamily="50" charset="0"/>
                          <a:cs typeface="Times New Roman" panose="02020603050405020304" pitchFamily="18" charset="0"/>
                        </a:rPr>
                        <a:t>kiện</a:t>
                      </a:r>
                      <a:endParaRPr lang="en-US" sz="1400" b="0" i="0" u="none" strike="noStrike" dirty="0">
                        <a:solidFill>
                          <a:schemeClr val="tx1"/>
                        </a:solidFill>
                        <a:effectLst/>
                        <a:latin typeface="SVN-Notulen Serif Display XBold" pitchFamily="50" charset="0"/>
                        <a:cs typeface="Times New Roman" panose="02020603050405020304" pitchFamily="18" charset="0"/>
                      </a:endParaRPr>
                    </a:p>
                  </a:txBody>
                  <a:tcPr marL="7675" marR="7675" marT="7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1400" dirty="0">
                        <a:solidFill>
                          <a:schemeClr val="tx1"/>
                        </a:solidFill>
                        <a:latin typeface="SVN-Notulen Serif Display XBold" pitchFamily="50" charset="0"/>
                        <a:cs typeface="Times New Roman" panose="02020603050405020304" pitchFamily="18" charset="0"/>
                      </a:endParaRPr>
                    </a:p>
                  </a:txBody>
                  <a:tcPr marL="92100" marR="92100" marT="46051" marB="460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1400" dirty="0">
                        <a:solidFill>
                          <a:schemeClr val="tx1"/>
                        </a:solidFill>
                        <a:latin typeface="SVN-Notulen Serif Display XBold" pitchFamily="50" charset="0"/>
                        <a:cs typeface="Times New Roman" panose="02020603050405020304" pitchFamily="18" charset="0"/>
                      </a:endParaRPr>
                    </a:p>
                  </a:txBody>
                  <a:tcPr marL="92100" marR="92100" marT="46051" marB="460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1400">
                        <a:solidFill>
                          <a:schemeClr val="tx1"/>
                        </a:solidFill>
                        <a:latin typeface="SVN-Notulen Serif Display XBold" pitchFamily="50" charset="0"/>
                        <a:cs typeface="Times New Roman" panose="02020603050405020304" pitchFamily="18" charset="0"/>
                      </a:endParaRPr>
                    </a:p>
                  </a:txBody>
                  <a:tcPr marL="92100" marR="92100" marT="46051" marB="460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1400">
                        <a:solidFill>
                          <a:schemeClr val="tx1"/>
                        </a:solidFill>
                        <a:latin typeface="SVN-Notulen Serif Display XBold" pitchFamily="50" charset="0"/>
                        <a:cs typeface="Times New Roman" panose="02020603050405020304" pitchFamily="18" charset="0"/>
                      </a:endParaRPr>
                    </a:p>
                  </a:txBody>
                  <a:tcPr marL="92100" marR="92100" marT="46051" marB="460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1400">
                        <a:solidFill>
                          <a:schemeClr val="tx1"/>
                        </a:solidFill>
                        <a:latin typeface="SVN-Notulen Serif Display XBold" pitchFamily="50" charset="0"/>
                        <a:cs typeface="Times New Roman" panose="02020603050405020304" pitchFamily="18" charset="0"/>
                      </a:endParaRPr>
                    </a:p>
                  </a:txBody>
                  <a:tcPr marL="92100" marR="92100" marT="46051" marB="460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algn="ctr"/>
                      <a:endParaRPr lang="en-US" sz="1400" dirty="0">
                        <a:solidFill>
                          <a:schemeClr val="tx1"/>
                        </a:solidFill>
                        <a:latin typeface="SVN-Notulen Serif Display XBold" pitchFamily="50" charset="0"/>
                        <a:cs typeface="Times New Roman" panose="02020603050405020304" pitchFamily="18" charset="0"/>
                      </a:endParaRPr>
                    </a:p>
                  </a:txBody>
                  <a:tcPr marL="92100" marR="92100" marT="46051" marB="460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algn="ctr"/>
                      <a:endParaRPr lang="en-US" sz="1400">
                        <a:solidFill>
                          <a:schemeClr val="tx1"/>
                        </a:solidFill>
                        <a:latin typeface="SVN-Notulen Serif Display XBold" pitchFamily="50" charset="0"/>
                        <a:cs typeface="Times New Roman" panose="02020603050405020304" pitchFamily="18" charset="0"/>
                      </a:endParaRPr>
                    </a:p>
                  </a:txBody>
                  <a:tcPr marL="92100" marR="92100" marT="46051" marB="460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algn="ctr"/>
                      <a:endParaRPr lang="en-US" sz="1400">
                        <a:solidFill>
                          <a:schemeClr val="tx1"/>
                        </a:solidFill>
                        <a:latin typeface="SVN-Notulen Serif Display XBold" pitchFamily="50" charset="0"/>
                        <a:cs typeface="Times New Roman" panose="02020603050405020304" pitchFamily="18" charset="0"/>
                      </a:endParaRPr>
                    </a:p>
                  </a:txBody>
                  <a:tcPr marL="92100" marR="92100" marT="46051" marB="460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algn="ctr"/>
                      <a:endParaRPr lang="en-US" sz="1400">
                        <a:solidFill>
                          <a:schemeClr val="tx1"/>
                        </a:solidFill>
                        <a:latin typeface="SVN-Notulen Serif Display XBold" pitchFamily="50" charset="0"/>
                        <a:cs typeface="Times New Roman" panose="02020603050405020304" pitchFamily="18" charset="0"/>
                      </a:endParaRPr>
                    </a:p>
                  </a:txBody>
                  <a:tcPr marL="92100" marR="92100" marT="46051" marB="460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algn="ctr"/>
                      <a:endParaRPr lang="en-US" sz="1400">
                        <a:solidFill>
                          <a:schemeClr val="tx1"/>
                        </a:solidFill>
                        <a:latin typeface="SVN-Notulen Serif Display XBold" pitchFamily="50" charset="0"/>
                        <a:cs typeface="Times New Roman" panose="02020603050405020304" pitchFamily="18" charset="0"/>
                      </a:endParaRPr>
                    </a:p>
                  </a:txBody>
                  <a:tcPr marL="92100" marR="92100" marT="46051" marB="460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1400">
                        <a:solidFill>
                          <a:schemeClr val="tx1"/>
                        </a:solidFill>
                        <a:latin typeface="SVN-Notulen Serif Display XBold" pitchFamily="50" charset="0"/>
                        <a:cs typeface="Times New Roman" panose="02020603050405020304" pitchFamily="18" charset="0"/>
                      </a:endParaRPr>
                    </a:p>
                  </a:txBody>
                  <a:tcPr marL="92100" marR="92100" marT="46051" marB="460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1400">
                        <a:solidFill>
                          <a:schemeClr val="tx1"/>
                        </a:solidFill>
                        <a:latin typeface="SVN-Notulen Serif Display XBold" pitchFamily="50" charset="0"/>
                        <a:cs typeface="Times New Roman" panose="02020603050405020304" pitchFamily="18" charset="0"/>
                      </a:endParaRPr>
                    </a:p>
                  </a:txBody>
                  <a:tcPr marL="92100" marR="92100" marT="46051" marB="460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1400">
                        <a:solidFill>
                          <a:schemeClr val="tx1"/>
                        </a:solidFill>
                        <a:latin typeface="SVN-Notulen Serif Display XBold" pitchFamily="50" charset="0"/>
                        <a:cs typeface="Times New Roman" panose="02020603050405020304" pitchFamily="18" charset="0"/>
                      </a:endParaRPr>
                    </a:p>
                  </a:txBody>
                  <a:tcPr marL="92100" marR="92100" marT="46051" marB="460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1400">
                        <a:solidFill>
                          <a:schemeClr val="tx1"/>
                        </a:solidFill>
                        <a:latin typeface="SVN-Notulen Serif Display XBold" pitchFamily="50" charset="0"/>
                        <a:cs typeface="Times New Roman" panose="02020603050405020304" pitchFamily="18" charset="0"/>
                      </a:endParaRPr>
                    </a:p>
                  </a:txBody>
                  <a:tcPr marL="92100" marR="92100" marT="46051" marB="460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1400" dirty="0">
                        <a:solidFill>
                          <a:schemeClr val="tx1"/>
                        </a:solidFill>
                        <a:latin typeface="SVN-Notulen Serif Display XBold" pitchFamily="50" charset="0"/>
                        <a:cs typeface="Times New Roman" panose="02020603050405020304" pitchFamily="18" charset="0"/>
                      </a:endParaRPr>
                    </a:p>
                  </a:txBody>
                  <a:tcPr marL="92100" marR="92100" marT="46051" marB="460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52182641"/>
                  </a:ext>
                </a:extLst>
              </a:tr>
              <a:tr h="329296">
                <a:tc>
                  <a:txBody>
                    <a:bodyPr/>
                    <a:lstStyle/>
                    <a:p>
                      <a:pPr algn="ctr" fontAlgn="b"/>
                      <a:r>
                        <a:rPr lang="en-US" sz="1400" b="0" i="0" u="none" strike="noStrike">
                          <a:solidFill>
                            <a:schemeClr val="tx1"/>
                          </a:solidFill>
                          <a:effectLst/>
                          <a:latin typeface="SVN-Notulen Serif Display XBold" pitchFamily="50" charset="0"/>
                          <a:cs typeface="Times New Roman" panose="02020603050405020304" pitchFamily="18" charset="0"/>
                        </a:rPr>
                        <a:t>7</a:t>
                      </a:r>
                    </a:p>
                  </a:txBody>
                  <a:tcPr marL="7675" marR="7675" marT="7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400" b="0" i="0" u="none" strike="noStrike" dirty="0" err="1">
                          <a:solidFill>
                            <a:schemeClr val="tx1"/>
                          </a:solidFill>
                          <a:effectLst/>
                          <a:latin typeface="SVN-Notulen Serif Display XBold" pitchFamily="50" charset="0"/>
                          <a:cs typeface="Times New Roman" panose="02020603050405020304" pitchFamily="18" charset="0"/>
                        </a:rPr>
                        <a:t>Tích</a:t>
                      </a:r>
                      <a:r>
                        <a:rPr lang="en-US" sz="1400" b="0" i="0" u="none" strike="noStrike" dirty="0">
                          <a:solidFill>
                            <a:schemeClr val="tx1"/>
                          </a:solidFill>
                          <a:effectLst/>
                          <a:latin typeface="SVN-Notulen Serif Display XBold" pitchFamily="50" charset="0"/>
                          <a:cs typeface="Times New Roman" panose="02020603050405020304" pitchFamily="18" charset="0"/>
                        </a:rPr>
                        <a:t> </a:t>
                      </a:r>
                      <a:r>
                        <a:rPr lang="en-US" sz="1400" b="0" i="0" u="none" strike="noStrike" dirty="0" err="1">
                          <a:solidFill>
                            <a:schemeClr val="tx1"/>
                          </a:solidFill>
                          <a:effectLst/>
                          <a:latin typeface="SVN-Notulen Serif Display XBold" pitchFamily="50" charset="0"/>
                          <a:cs typeface="Times New Roman" panose="02020603050405020304" pitchFamily="18" charset="0"/>
                        </a:rPr>
                        <a:t>hợp</a:t>
                      </a:r>
                      <a:r>
                        <a:rPr lang="en-US" sz="1400" b="0" i="0" u="none" strike="noStrike" dirty="0">
                          <a:solidFill>
                            <a:schemeClr val="tx1"/>
                          </a:solidFill>
                          <a:effectLst/>
                          <a:latin typeface="SVN-Notulen Serif Display XBold" pitchFamily="50" charset="0"/>
                          <a:cs typeface="Times New Roman" panose="02020603050405020304" pitchFamily="18" charset="0"/>
                        </a:rPr>
                        <a:t> </a:t>
                      </a:r>
                      <a:r>
                        <a:rPr lang="en-US" sz="1400" b="0" i="0" u="none" strike="noStrike" dirty="0" err="1">
                          <a:solidFill>
                            <a:schemeClr val="tx1"/>
                          </a:solidFill>
                          <a:effectLst/>
                          <a:latin typeface="SVN-Notulen Serif Display XBold" pitchFamily="50" charset="0"/>
                          <a:cs typeface="Times New Roman" panose="02020603050405020304" pitchFamily="18" charset="0"/>
                        </a:rPr>
                        <a:t>các</a:t>
                      </a:r>
                      <a:r>
                        <a:rPr lang="en-US" sz="1400" b="0" i="0" u="none" strike="noStrike" dirty="0">
                          <a:solidFill>
                            <a:schemeClr val="tx1"/>
                          </a:solidFill>
                          <a:effectLst/>
                          <a:latin typeface="SVN-Notulen Serif Display XBold" pitchFamily="50" charset="0"/>
                          <a:cs typeface="Times New Roman" panose="02020603050405020304" pitchFamily="18" charset="0"/>
                        </a:rPr>
                        <a:t> </a:t>
                      </a:r>
                      <a:r>
                        <a:rPr lang="en-US" sz="1400" b="0" i="0" u="none" strike="noStrike" dirty="0" err="1">
                          <a:solidFill>
                            <a:schemeClr val="tx1"/>
                          </a:solidFill>
                          <a:effectLst/>
                          <a:latin typeface="SVN-Notulen Serif Display XBold" pitchFamily="50" charset="0"/>
                          <a:cs typeface="Times New Roman" panose="02020603050405020304" pitchFamily="18" charset="0"/>
                        </a:rPr>
                        <a:t>cảm</a:t>
                      </a:r>
                      <a:r>
                        <a:rPr lang="en-US" sz="1400" b="0" i="0" u="none" strike="noStrike" dirty="0">
                          <a:solidFill>
                            <a:schemeClr val="tx1"/>
                          </a:solidFill>
                          <a:effectLst/>
                          <a:latin typeface="SVN-Notulen Serif Display XBold" pitchFamily="50" charset="0"/>
                          <a:cs typeface="Times New Roman" panose="02020603050405020304" pitchFamily="18" charset="0"/>
                        </a:rPr>
                        <a:t> </a:t>
                      </a:r>
                      <a:r>
                        <a:rPr lang="en-US" sz="1400" b="0" i="0" u="none" strike="noStrike" dirty="0" err="1">
                          <a:solidFill>
                            <a:schemeClr val="tx1"/>
                          </a:solidFill>
                          <a:effectLst/>
                          <a:latin typeface="SVN-Notulen Serif Display XBold" pitchFamily="50" charset="0"/>
                          <a:cs typeface="Times New Roman" panose="02020603050405020304" pitchFamily="18" charset="0"/>
                        </a:rPr>
                        <a:t>biến</a:t>
                      </a:r>
                      <a:r>
                        <a:rPr lang="en-US" sz="1400" b="0" i="0" u="none" strike="noStrike" dirty="0">
                          <a:solidFill>
                            <a:schemeClr val="tx1"/>
                          </a:solidFill>
                          <a:effectLst/>
                          <a:latin typeface="SVN-Notulen Serif Display XBold" pitchFamily="50" charset="0"/>
                          <a:cs typeface="Times New Roman" panose="02020603050405020304" pitchFamily="18" charset="0"/>
                        </a:rPr>
                        <a:t> </a:t>
                      </a:r>
                    </a:p>
                  </a:txBody>
                  <a:tcPr marL="7675" marR="7675" marT="7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1400">
                        <a:solidFill>
                          <a:schemeClr val="tx1"/>
                        </a:solidFill>
                        <a:latin typeface="SVN-Notulen Serif Display XBold" pitchFamily="50" charset="0"/>
                        <a:cs typeface="Times New Roman" panose="02020603050405020304" pitchFamily="18" charset="0"/>
                      </a:endParaRPr>
                    </a:p>
                  </a:txBody>
                  <a:tcPr marL="92100" marR="92100" marT="46051" marB="460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1400">
                        <a:solidFill>
                          <a:schemeClr val="tx1"/>
                        </a:solidFill>
                        <a:latin typeface="SVN-Notulen Serif Display XBold" pitchFamily="50" charset="0"/>
                        <a:cs typeface="Times New Roman" panose="02020603050405020304" pitchFamily="18" charset="0"/>
                      </a:endParaRPr>
                    </a:p>
                  </a:txBody>
                  <a:tcPr marL="92100" marR="92100" marT="46051" marB="460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1400" dirty="0">
                        <a:solidFill>
                          <a:schemeClr val="tx1"/>
                        </a:solidFill>
                        <a:latin typeface="SVN-Notulen Serif Display XBold" pitchFamily="50" charset="0"/>
                        <a:cs typeface="Times New Roman" panose="02020603050405020304" pitchFamily="18" charset="0"/>
                      </a:endParaRPr>
                    </a:p>
                  </a:txBody>
                  <a:tcPr marL="92100" marR="92100" marT="46051" marB="460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1400">
                        <a:solidFill>
                          <a:schemeClr val="tx1"/>
                        </a:solidFill>
                        <a:latin typeface="SVN-Notulen Serif Display XBold" pitchFamily="50" charset="0"/>
                        <a:cs typeface="Times New Roman" panose="02020603050405020304" pitchFamily="18" charset="0"/>
                      </a:endParaRPr>
                    </a:p>
                  </a:txBody>
                  <a:tcPr marL="92100" marR="92100" marT="46051" marB="460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1400" dirty="0">
                        <a:solidFill>
                          <a:schemeClr val="tx1"/>
                        </a:solidFill>
                        <a:latin typeface="SVN-Notulen Serif Display XBold" pitchFamily="50" charset="0"/>
                        <a:cs typeface="Times New Roman" panose="02020603050405020304" pitchFamily="18" charset="0"/>
                      </a:endParaRPr>
                    </a:p>
                  </a:txBody>
                  <a:tcPr marL="92100" marR="92100" marT="46051" marB="460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1400" dirty="0">
                        <a:solidFill>
                          <a:schemeClr val="tx1"/>
                        </a:solidFill>
                        <a:latin typeface="SVN-Notulen Serif Display XBold" pitchFamily="50" charset="0"/>
                        <a:cs typeface="Times New Roman" panose="02020603050405020304" pitchFamily="18" charset="0"/>
                      </a:endParaRPr>
                    </a:p>
                  </a:txBody>
                  <a:tcPr marL="92100" marR="92100" marT="46051" marB="460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1400">
                        <a:solidFill>
                          <a:schemeClr val="tx1"/>
                        </a:solidFill>
                        <a:latin typeface="SVN-Notulen Serif Display XBold" pitchFamily="50" charset="0"/>
                        <a:cs typeface="Times New Roman" panose="02020603050405020304" pitchFamily="18" charset="0"/>
                      </a:endParaRPr>
                    </a:p>
                  </a:txBody>
                  <a:tcPr marL="92100" marR="92100" marT="46051" marB="460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algn="ctr"/>
                      <a:endParaRPr lang="en-US" sz="1400" dirty="0">
                        <a:solidFill>
                          <a:schemeClr val="tx1"/>
                        </a:solidFill>
                        <a:latin typeface="SVN-Notulen Serif Display XBold" pitchFamily="50" charset="0"/>
                        <a:cs typeface="Times New Roman" panose="02020603050405020304" pitchFamily="18" charset="0"/>
                      </a:endParaRPr>
                    </a:p>
                  </a:txBody>
                  <a:tcPr marL="92100" marR="92100" marT="46051" marB="460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algn="ctr"/>
                      <a:endParaRPr lang="en-US" sz="1400">
                        <a:solidFill>
                          <a:schemeClr val="tx1"/>
                        </a:solidFill>
                        <a:latin typeface="SVN-Notulen Serif Display XBold" pitchFamily="50" charset="0"/>
                        <a:cs typeface="Times New Roman" panose="02020603050405020304" pitchFamily="18" charset="0"/>
                      </a:endParaRPr>
                    </a:p>
                  </a:txBody>
                  <a:tcPr marL="92100" marR="92100" marT="46051" marB="460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algn="ctr"/>
                      <a:endParaRPr lang="en-US" sz="1400" dirty="0">
                        <a:solidFill>
                          <a:schemeClr val="tx1"/>
                        </a:solidFill>
                        <a:latin typeface="SVN-Notulen Serif Display XBold" pitchFamily="50" charset="0"/>
                        <a:cs typeface="Times New Roman" panose="02020603050405020304" pitchFamily="18" charset="0"/>
                      </a:endParaRPr>
                    </a:p>
                  </a:txBody>
                  <a:tcPr marL="92100" marR="92100" marT="46051" marB="460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1400">
                        <a:solidFill>
                          <a:schemeClr val="tx1"/>
                        </a:solidFill>
                        <a:latin typeface="SVN-Notulen Serif Display XBold" pitchFamily="50" charset="0"/>
                        <a:cs typeface="Times New Roman" panose="02020603050405020304" pitchFamily="18" charset="0"/>
                      </a:endParaRPr>
                    </a:p>
                  </a:txBody>
                  <a:tcPr marL="92100" marR="92100" marT="46051" marB="460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1400" dirty="0">
                        <a:solidFill>
                          <a:schemeClr val="tx1"/>
                        </a:solidFill>
                        <a:latin typeface="SVN-Notulen Serif Display XBold" pitchFamily="50" charset="0"/>
                        <a:cs typeface="Times New Roman" panose="02020603050405020304" pitchFamily="18" charset="0"/>
                      </a:endParaRPr>
                    </a:p>
                  </a:txBody>
                  <a:tcPr marL="92100" marR="92100" marT="46051" marB="460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1400" dirty="0">
                        <a:solidFill>
                          <a:schemeClr val="tx1"/>
                        </a:solidFill>
                        <a:latin typeface="SVN-Notulen Serif Display XBold" pitchFamily="50" charset="0"/>
                        <a:cs typeface="Times New Roman" panose="02020603050405020304" pitchFamily="18" charset="0"/>
                      </a:endParaRPr>
                    </a:p>
                  </a:txBody>
                  <a:tcPr marL="92100" marR="92100" marT="46051" marB="460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1400" dirty="0">
                        <a:solidFill>
                          <a:schemeClr val="tx1"/>
                        </a:solidFill>
                        <a:latin typeface="SVN-Notulen Serif Display XBold" pitchFamily="50" charset="0"/>
                        <a:cs typeface="Times New Roman" panose="02020603050405020304" pitchFamily="18" charset="0"/>
                      </a:endParaRPr>
                    </a:p>
                  </a:txBody>
                  <a:tcPr marL="92100" marR="92100" marT="46051" marB="460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1400" dirty="0">
                        <a:solidFill>
                          <a:schemeClr val="tx1"/>
                        </a:solidFill>
                        <a:latin typeface="SVN-Notulen Serif Display XBold" pitchFamily="50" charset="0"/>
                        <a:cs typeface="Times New Roman" panose="02020603050405020304" pitchFamily="18" charset="0"/>
                      </a:endParaRPr>
                    </a:p>
                  </a:txBody>
                  <a:tcPr marL="92100" marR="92100" marT="46051" marB="460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6632397"/>
                  </a:ext>
                </a:extLst>
              </a:tr>
              <a:tr h="329296">
                <a:tc>
                  <a:txBody>
                    <a:bodyPr/>
                    <a:lstStyle/>
                    <a:p>
                      <a:pPr algn="ctr" fontAlgn="b"/>
                      <a:r>
                        <a:rPr lang="en-US" sz="1400" b="0" i="0" u="none" strike="noStrike">
                          <a:solidFill>
                            <a:schemeClr val="tx1"/>
                          </a:solidFill>
                          <a:effectLst/>
                          <a:latin typeface="SVN-Notulen Serif Display XBold" pitchFamily="50" charset="0"/>
                          <a:cs typeface="Times New Roman" panose="02020603050405020304" pitchFamily="18" charset="0"/>
                        </a:rPr>
                        <a:t>8</a:t>
                      </a:r>
                    </a:p>
                  </a:txBody>
                  <a:tcPr marL="7675" marR="7675" marT="7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400" b="0" i="0" u="none" strike="noStrike">
                          <a:solidFill>
                            <a:schemeClr val="tx1"/>
                          </a:solidFill>
                          <a:effectLst/>
                          <a:latin typeface="SVN-Notulen Serif Display XBold" pitchFamily="50" charset="0"/>
                          <a:cs typeface="Times New Roman" panose="02020603050405020304" pitchFamily="18" charset="0"/>
                        </a:rPr>
                        <a:t>Thiết kế khung vệ tinh</a:t>
                      </a:r>
                    </a:p>
                  </a:txBody>
                  <a:tcPr marL="7675" marR="7675" marT="7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1400" dirty="0">
                        <a:solidFill>
                          <a:schemeClr val="tx1"/>
                        </a:solidFill>
                        <a:latin typeface="SVN-Notulen Serif Display XBold" pitchFamily="50" charset="0"/>
                        <a:cs typeface="Times New Roman" panose="02020603050405020304" pitchFamily="18" charset="0"/>
                      </a:endParaRPr>
                    </a:p>
                  </a:txBody>
                  <a:tcPr marL="92100" marR="92100" marT="46051" marB="460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1400">
                        <a:solidFill>
                          <a:schemeClr val="tx1"/>
                        </a:solidFill>
                        <a:latin typeface="SVN-Notulen Serif Display XBold" pitchFamily="50" charset="0"/>
                        <a:cs typeface="Times New Roman" panose="02020603050405020304" pitchFamily="18" charset="0"/>
                      </a:endParaRPr>
                    </a:p>
                  </a:txBody>
                  <a:tcPr marL="92100" marR="92100" marT="46051" marB="460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1400" dirty="0">
                        <a:solidFill>
                          <a:schemeClr val="tx1"/>
                        </a:solidFill>
                        <a:latin typeface="SVN-Notulen Serif Display XBold" pitchFamily="50" charset="0"/>
                        <a:cs typeface="Times New Roman" panose="02020603050405020304" pitchFamily="18" charset="0"/>
                      </a:endParaRPr>
                    </a:p>
                  </a:txBody>
                  <a:tcPr marL="92100" marR="92100" marT="46051" marB="460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1400">
                        <a:solidFill>
                          <a:schemeClr val="tx1"/>
                        </a:solidFill>
                        <a:latin typeface="SVN-Notulen Serif Display XBold" pitchFamily="50" charset="0"/>
                        <a:cs typeface="Times New Roman" panose="02020603050405020304" pitchFamily="18" charset="0"/>
                      </a:endParaRPr>
                    </a:p>
                  </a:txBody>
                  <a:tcPr marL="92100" marR="92100" marT="46051" marB="460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1400" dirty="0">
                        <a:solidFill>
                          <a:schemeClr val="tx1"/>
                        </a:solidFill>
                        <a:latin typeface="SVN-Notulen Serif Display XBold" pitchFamily="50" charset="0"/>
                        <a:cs typeface="Times New Roman" panose="02020603050405020304" pitchFamily="18" charset="0"/>
                      </a:endParaRPr>
                    </a:p>
                  </a:txBody>
                  <a:tcPr marL="92100" marR="92100" marT="46051" marB="460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1400">
                        <a:solidFill>
                          <a:schemeClr val="tx1"/>
                        </a:solidFill>
                        <a:latin typeface="SVN-Notulen Serif Display XBold" pitchFamily="50" charset="0"/>
                        <a:cs typeface="Times New Roman" panose="02020603050405020304" pitchFamily="18" charset="0"/>
                      </a:endParaRPr>
                    </a:p>
                  </a:txBody>
                  <a:tcPr marL="92100" marR="92100" marT="46051" marB="460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algn="ctr"/>
                      <a:endParaRPr lang="en-US" sz="1400" dirty="0">
                        <a:solidFill>
                          <a:schemeClr val="tx1"/>
                        </a:solidFill>
                        <a:latin typeface="SVN-Notulen Serif Display XBold" pitchFamily="50" charset="0"/>
                        <a:cs typeface="Times New Roman" panose="02020603050405020304" pitchFamily="18" charset="0"/>
                      </a:endParaRPr>
                    </a:p>
                  </a:txBody>
                  <a:tcPr marL="92100" marR="92100" marT="46051" marB="460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algn="ctr"/>
                      <a:endParaRPr lang="en-US" sz="1400">
                        <a:solidFill>
                          <a:schemeClr val="tx1"/>
                        </a:solidFill>
                        <a:latin typeface="SVN-Notulen Serif Display XBold" pitchFamily="50" charset="0"/>
                        <a:cs typeface="Times New Roman" panose="02020603050405020304" pitchFamily="18" charset="0"/>
                      </a:endParaRPr>
                    </a:p>
                  </a:txBody>
                  <a:tcPr marL="92100" marR="92100" marT="46051" marB="460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algn="ctr"/>
                      <a:endParaRPr lang="en-US" sz="1400" dirty="0">
                        <a:solidFill>
                          <a:schemeClr val="tx1"/>
                        </a:solidFill>
                        <a:latin typeface="SVN-Notulen Serif Display XBold" pitchFamily="50" charset="0"/>
                        <a:cs typeface="Times New Roman" panose="02020603050405020304" pitchFamily="18" charset="0"/>
                      </a:endParaRPr>
                    </a:p>
                  </a:txBody>
                  <a:tcPr marL="92100" marR="92100" marT="46051" marB="460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1400" dirty="0">
                        <a:solidFill>
                          <a:schemeClr val="tx1"/>
                        </a:solidFill>
                        <a:latin typeface="SVN-Notulen Serif Display XBold" pitchFamily="50" charset="0"/>
                        <a:cs typeface="Times New Roman" panose="02020603050405020304" pitchFamily="18" charset="0"/>
                      </a:endParaRPr>
                    </a:p>
                  </a:txBody>
                  <a:tcPr marL="92100" marR="92100" marT="46051" marB="460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1400" dirty="0">
                        <a:solidFill>
                          <a:schemeClr val="tx1"/>
                        </a:solidFill>
                        <a:latin typeface="SVN-Notulen Serif Display XBold" pitchFamily="50" charset="0"/>
                        <a:cs typeface="Times New Roman" panose="02020603050405020304" pitchFamily="18" charset="0"/>
                      </a:endParaRPr>
                    </a:p>
                  </a:txBody>
                  <a:tcPr marL="92100" marR="92100" marT="46051" marB="460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1400">
                        <a:solidFill>
                          <a:schemeClr val="tx1"/>
                        </a:solidFill>
                        <a:latin typeface="SVN-Notulen Serif Display XBold" pitchFamily="50" charset="0"/>
                        <a:cs typeface="Times New Roman" panose="02020603050405020304" pitchFamily="18" charset="0"/>
                      </a:endParaRPr>
                    </a:p>
                  </a:txBody>
                  <a:tcPr marL="92100" marR="92100" marT="46051" marB="460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algn="ctr"/>
                      <a:endParaRPr lang="en-US" sz="1400">
                        <a:solidFill>
                          <a:schemeClr val="tx1"/>
                        </a:solidFill>
                        <a:latin typeface="SVN-Notulen Serif Display XBold" pitchFamily="50" charset="0"/>
                        <a:cs typeface="Times New Roman" panose="02020603050405020304" pitchFamily="18" charset="0"/>
                      </a:endParaRPr>
                    </a:p>
                  </a:txBody>
                  <a:tcPr marL="92100" marR="92100" marT="46051" marB="460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algn="ctr"/>
                      <a:endParaRPr lang="en-US" sz="1400">
                        <a:solidFill>
                          <a:schemeClr val="tx1"/>
                        </a:solidFill>
                        <a:latin typeface="SVN-Notulen Serif Display XBold" pitchFamily="50" charset="0"/>
                        <a:cs typeface="Times New Roman" panose="02020603050405020304" pitchFamily="18" charset="0"/>
                      </a:endParaRPr>
                    </a:p>
                  </a:txBody>
                  <a:tcPr marL="92100" marR="92100" marT="46051" marB="460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algn="ctr"/>
                      <a:endParaRPr lang="en-US" sz="1400" dirty="0">
                        <a:solidFill>
                          <a:schemeClr val="tx1"/>
                        </a:solidFill>
                        <a:latin typeface="SVN-Notulen Serif Display XBold" pitchFamily="50" charset="0"/>
                        <a:cs typeface="Times New Roman" panose="02020603050405020304" pitchFamily="18" charset="0"/>
                      </a:endParaRPr>
                    </a:p>
                  </a:txBody>
                  <a:tcPr marL="92100" marR="92100" marT="46051" marB="460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22081634"/>
                  </a:ext>
                </a:extLst>
              </a:tr>
              <a:tr h="329296">
                <a:tc>
                  <a:txBody>
                    <a:bodyPr/>
                    <a:lstStyle/>
                    <a:p>
                      <a:pPr algn="ctr" fontAlgn="b"/>
                      <a:r>
                        <a:rPr lang="en-US" sz="1400" b="0" i="0" u="none" strike="noStrike">
                          <a:solidFill>
                            <a:schemeClr val="tx1"/>
                          </a:solidFill>
                          <a:effectLst/>
                          <a:latin typeface="SVN-Notulen Serif Display XBold" pitchFamily="50" charset="0"/>
                          <a:cs typeface="Times New Roman" panose="02020603050405020304" pitchFamily="18" charset="0"/>
                        </a:rPr>
                        <a:t>9</a:t>
                      </a:r>
                    </a:p>
                  </a:txBody>
                  <a:tcPr marL="7675" marR="7675" marT="7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400" b="0" i="0" u="none" strike="noStrike" dirty="0">
                          <a:solidFill>
                            <a:schemeClr val="tx1"/>
                          </a:solidFill>
                          <a:effectLst/>
                          <a:latin typeface="SVN-Notulen Serif Display XBold" pitchFamily="50" charset="0"/>
                          <a:cs typeface="Times New Roman" panose="02020603050405020304" pitchFamily="18" charset="0"/>
                        </a:rPr>
                        <a:t>Tối ưu khung vệ tinh</a:t>
                      </a:r>
                      <a:endParaRPr lang="vi-VN" sz="1400" b="0" i="0" u="none" strike="noStrike" dirty="0">
                        <a:solidFill>
                          <a:schemeClr val="tx1"/>
                        </a:solidFill>
                        <a:effectLst/>
                        <a:latin typeface="+mj-lt"/>
                        <a:cs typeface="Times New Roman" panose="02020603050405020304" pitchFamily="18" charset="0"/>
                      </a:endParaRPr>
                    </a:p>
                  </a:txBody>
                  <a:tcPr marL="7675" marR="7675" marT="7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1400" dirty="0">
                        <a:solidFill>
                          <a:schemeClr val="tx1"/>
                        </a:solidFill>
                        <a:latin typeface="SVN-Notulen Serif Display XBold" pitchFamily="50" charset="0"/>
                        <a:cs typeface="Times New Roman" panose="02020603050405020304" pitchFamily="18" charset="0"/>
                      </a:endParaRPr>
                    </a:p>
                  </a:txBody>
                  <a:tcPr marL="92100" marR="92100" marT="46051" marB="460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1400">
                        <a:solidFill>
                          <a:schemeClr val="tx1"/>
                        </a:solidFill>
                        <a:latin typeface="SVN-Notulen Serif Display XBold" pitchFamily="50" charset="0"/>
                        <a:cs typeface="Times New Roman" panose="02020603050405020304" pitchFamily="18" charset="0"/>
                      </a:endParaRPr>
                    </a:p>
                  </a:txBody>
                  <a:tcPr marL="92100" marR="92100" marT="46051" marB="460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1400" dirty="0">
                        <a:solidFill>
                          <a:schemeClr val="tx1"/>
                        </a:solidFill>
                        <a:latin typeface="SVN-Notulen Serif Display XBold" pitchFamily="50" charset="0"/>
                        <a:cs typeface="Times New Roman" panose="02020603050405020304" pitchFamily="18" charset="0"/>
                      </a:endParaRPr>
                    </a:p>
                  </a:txBody>
                  <a:tcPr marL="92100" marR="92100" marT="46051" marB="460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1400">
                        <a:solidFill>
                          <a:schemeClr val="tx1"/>
                        </a:solidFill>
                        <a:latin typeface="SVN-Notulen Serif Display XBold" pitchFamily="50" charset="0"/>
                        <a:cs typeface="Times New Roman" panose="02020603050405020304" pitchFamily="18" charset="0"/>
                      </a:endParaRPr>
                    </a:p>
                  </a:txBody>
                  <a:tcPr marL="92100" marR="92100" marT="46051" marB="460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1400" dirty="0">
                        <a:solidFill>
                          <a:schemeClr val="tx1"/>
                        </a:solidFill>
                        <a:latin typeface="SVN-Notulen Serif Display XBold" pitchFamily="50" charset="0"/>
                        <a:cs typeface="Times New Roman" panose="02020603050405020304" pitchFamily="18" charset="0"/>
                      </a:endParaRPr>
                    </a:p>
                  </a:txBody>
                  <a:tcPr marL="92100" marR="92100" marT="46051" marB="460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1400" dirty="0">
                        <a:solidFill>
                          <a:schemeClr val="tx1"/>
                        </a:solidFill>
                        <a:latin typeface="SVN-Notulen Serif Display XBold" pitchFamily="50" charset="0"/>
                        <a:cs typeface="Times New Roman" panose="02020603050405020304" pitchFamily="18" charset="0"/>
                      </a:endParaRPr>
                    </a:p>
                  </a:txBody>
                  <a:tcPr marL="92100" marR="92100" marT="46051" marB="460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1400">
                        <a:solidFill>
                          <a:schemeClr val="tx1"/>
                        </a:solidFill>
                        <a:latin typeface="SVN-Notulen Serif Display XBold" pitchFamily="50" charset="0"/>
                        <a:cs typeface="Times New Roman" panose="02020603050405020304" pitchFamily="18" charset="0"/>
                      </a:endParaRPr>
                    </a:p>
                  </a:txBody>
                  <a:tcPr marL="92100" marR="92100" marT="46051" marB="460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1400">
                        <a:solidFill>
                          <a:schemeClr val="tx1"/>
                        </a:solidFill>
                        <a:latin typeface="SVN-Notulen Serif Display XBold" pitchFamily="50" charset="0"/>
                        <a:cs typeface="Times New Roman" panose="02020603050405020304" pitchFamily="18" charset="0"/>
                      </a:endParaRPr>
                    </a:p>
                  </a:txBody>
                  <a:tcPr marL="92100" marR="92100" marT="46051" marB="460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1400">
                        <a:solidFill>
                          <a:schemeClr val="tx1"/>
                        </a:solidFill>
                        <a:latin typeface="SVN-Notulen Serif Display XBold" pitchFamily="50" charset="0"/>
                        <a:cs typeface="Times New Roman" panose="02020603050405020304" pitchFamily="18" charset="0"/>
                      </a:endParaRPr>
                    </a:p>
                  </a:txBody>
                  <a:tcPr marL="92100" marR="92100" marT="46051" marB="460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algn="ctr"/>
                      <a:endParaRPr lang="en-US" sz="1400">
                        <a:solidFill>
                          <a:schemeClr val="tx1"/>
                        </a:solidFill>
                        <a:latin typeface="SVN-Notulen Serif Display XBold" pitchFamily="50" charset="0"/>
                        <a:cs typeface="Times New Roman" panose="02020603050405020304" pitchFamily="18" charset="0"/>
                      </a:endParaRPr>
                    </a:p>
                  </a:txBody>
                  <a:tcPr marL="92100" marR="92100" marT="46051" marB="460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algn="ctr"/>
                      <a:endParaRPr lang="en-US" sz="1400">
                        <a:solidFill>
                          <a:schemeClr val="tx1"/>
                        </a:solidFill>
                        <a:latin typeface="SVN-Notulen Serif Display XBold" pitchFamily="50" charset="0"/>
                        <a:cs typeface="Times New Roman" panose="02020603050405020304" pitchFamily="18" charset="0"/>
                      </a:endParaRPr>
                    </a:p>
                  </a:txBody>
                  <a:tcPr marL="92100" marR="92100" marT="46051" marB="460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algn="ctr"/>
                      <a:endParaRPr lang="en-US" sz="1400">
                        <a:solidFill>
                          <a:schemeClr val="tx1"/>
                        </a:solidFill>
                        <a:latin typeface="SVN-Notulen Serif Display XBold" pitchFamily="50" charset="0"/>
                        <a:cs typeface="Times New Roman" panose="02020603050405020304" pitchFamily="18" charset="0"/>
                      </a:endParaRPr>
                    </a:p>
                  </a:txBody>
                  <a:tcPr marL="92100" marR="92100" marT="46051" marB="460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algn="ctr"/>
                      <a:endParaRPr lang="en-US" sz="1400">
                        <a:solidFill>
                          <a:schemeClr val="tx1"/>
                        </a:solidFill>
                        <a:latin typeface="SVN-Notulen Serif Display XBold" pitchFamily="50" charset="0"/>
                        <a:cs typeface="Times New Roman" panose="02020603050405020304" pitchFamily="18" charset="0"/>
                      </a:endParaRPr>
                    </a:p>
                  </a:txBody>
                  <a:tcPr marL="92100" marR="92100" marT="46051" marB="460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algn="ctr"/>
                      <a:endParaRPr lang="en-US" sz="1400" dirty="0">
                        <a:solidFill>
                          <a:schemeClr val="tx1"/>
                        </a:solidFill>
                        <a:latin typeface="SVN-Notulen Serif Display XBold" pitchFamily="50" charset="0"/>
                        <a:cs typeface="Times New Roman" panose="02020603050405020304" pitchFamily="18" charset="0"/>
                      </a:endParaRPr>
                    </a:p>
                  </a:txBody>
                  <a:tcPr marL="92100" marR="92100" marT="46051" marB="460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1400" dirty="0">
                        <a:solidFill>
                          <a:schemeClr val="tx1"/>
                        </a:solidFill>
                        <a:latin typeface="SVN-Notulen Serif Display XBold" pitchFamily="50" charset="0"/>
                        <a:cs typeface="Times New Roman" panose="02020603050405020304" pitchFamily="18" charset="0"/>
                      </a:endParaRPr>
                    </a:p>
                  </a:txBody>
                  <a:tcPr marL="92100" marR="92100" marT="46051" marB="460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26357902"/>
                  </a:ext>
                </a:extLst>
              </a:tr>
              <a:tr h="329296">
                <a:tc>
                  <a:txBody>
                    <a:bodyPr/>
                    <a:lstStyle/>
                    <a:p>
                      <a:pPr algn="ctr" fontAlgn="b"/>
                      <a:r>
                        <a:rPr lang="en-US" sz="1400" b="0" i="0" u="none" strike="noStrike">
                          <a:solidFill>
                            <a:schemeClr val="tx1"/>
                          </a:solidFill>
                          <a:effectLst/>
                          <a:latin typeface="SVN-Notulen Serif Display XBold" pitchFamily="50" charset="0"/>
                          <a:cs typeface="Times New Roman" panose="02020603050405020304" pitchFamily="18" charset="0"/>
                        </a:rPr>
                        <a:t>10</a:t>
                      </a:r>
                    </a:p>
                  </a:txBody>
                  <a:tcPr marL="7675" marR="7675" marT="7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400" b="0" i="0" u="none" strike="noStrike">
                          <a:solidFill>
                            <a:schemeClr val="tx1"/>
                          </a:solidFill>
                          <a:effectLst/>
                          <a:latin typeface="SVN-Notulen Serif Display XBold" pitchFamily="50" charset="0"/>
                          <a:cs typeface="Times New Roman" panose="02020603050405020304" pitchFamily="18" charset="0"/>
                        </a:rPr>
                        <a:t>Xây dựng hình họa 3D</a:t>
                      </a:r>
                    </a:p>
                  </a:txBody>
                  <a:tcPr marL="7675" marR="7675" marT="7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1400" dirty="0">
                        <a:solidFill>
                          <a:schemeClr val="tx1"/>
                        </a:solidFill>
                        <a:latin typeface="SVN-Notulen Serif Display XBold" pitchFamily="50" charset="0"/>
                        <a:cs typeface="Times New Roman" panose="02020603050405020304" pitchFamily="18" charset="0"/>
                      </a:endParaRPr>
                    </a:p>
                  </a:txBody>
                  <a:tcPr marL="92100" marR="92100" marT="46051" marB="460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1400">
                        <a:solidFill>
                          <a:schemeClr val="tx1"/>
                        </a:solidFill>
                        <a:latin typeface="SVN-Notulen Serif Display XBold" pitchFamily="50" charset="0"/>
                        <a:cs typeface="Times New Roman" panose="02020603050405020304" pitchFamily="18" charset="0"/>
                      </a:endParaRPr>
                    </a:p>
                  </a:txBody>
                  <a:tcPr marL="92100" marR="92100" marT="46051" marB="460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1400" dirty="0">
                        <a:solidFill>
                          <a:schemeClr val="tx1"/>
                        </a:solidFill>
                        <a:latin typeface="SVN-Notulen Serif Display XBold" pitchFamily="50" charset="0"/>
                        <a:cs typeface="Times New Roman" panose="02020603050405020304" pitchFamily="18" charset="0"/>
                      </a:endParaRPr>
                    </a:p>
                  </a:txBody>
                  <a:tcPr marL="92100" marR="92100" marT="46051" marB="460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1400">
                        <a:solidFill>
                          <a:schemeClr val="tx1"/>
                        </a:solidFill>
                        <a:latin typeface="SVN-Notulen Serif Display XBold" pitchFamily="50" charset="0"/>
                        <a:cs typeface="Times New Roman" panose="02020603050405020304" pitchFamily="18" charset="0"/>
                      </a:endParaRPr>
                    </a:p>
                  </a:txBody>
                  <a:tcPr marL="92100" marR="92100" marT="46051" marB="460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1400" dirty="0">
                        <a:solidFill>
                          <a:schemeClr val="tx1"/>
                        </a:solidFill>
                        <a:latin typeface="SVN-Notulen Serif Display XBold" pitchFamily="50" charset="0"/>
                        <a:cs typeface="Times New Roman" panose="02020603050405020304" pitchFamily="18" charset="0"/>
                      </a:endParaRPr>
                    </a:p>
                  </a:txBody>
                  <a:tcPr marL="92100" marR="92100" marT="46051" marB="460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1400" dirty="0">
                        <a:solidFill>
                          <a:schemeClr val="tx1"/>
                        </a:solidFill>
                        <a:latin typeface="SVN-Notulen Serif Display XBold" pitchFamily="50" charset="0"/>
                        <a:cs typeface="Times New Roman" panose="02020603050405020304" pitchFamily="18" charset="0"/>
                      </a:endParaRPr>
                    </a:p>
                  </a:txBody>
                  <a:tcPr marL="92100" marR="92100" marT="46051" marB="460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1400">
                        <a:solidFill>
                          <a:schemeClr val="tx1"/>
                        </a:solidFill>
                        <a:latin typeface="SVN-Notulen Serif Display XBold" pitchFamily="50" charset="0"/>
                        <a:cs typeface="Times New Roman" panose="02020603050405020304" pitchFamily="18" charset="0"/>
                      </a:endParaRPr>
                    </a:p>
                  </a:txBody>
                  <a:tcPr marL="92100" marR="92100" marT="46051" marB="460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1400">
                        <a:solidFill>
                          <a:schemeClr val="tx1"/>
                        </a:solidFill>
                        <a:latin typeface="SVN-Notulen Serif Display XBold" pitchFamily="50" charset="0"/>
                        <a:cs typeface="Times New Roman" panose="02020603050405020304" pitchFamily="18" charset="0"/>
                      </a:endParaRPr>
                    </a:p>
                  </a:txBody>
                  <a:tcPr marL="92100" marR="92100" marT="46051" marB="460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1400">
                        <a:solidFill>
                          <a:schemeClr val="tx1"/>
                        </a:solidFill>
                        <a:latin typeface="SVN-Notulen Serif Display XBold" pitchFamily="50" charset="0"/>
                        <a:cs typeface="Times New Roman" panose="02020603050405020304" pitchFamily="18" charset="0"/>
                      </a:endParaRPr>
                    </a:p>
                  </a:txBody>
                  <a:tcPr marL="92100" marR="92100" marT="46051" marB="460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algn="ctr"/>
                      <a:endParaRPr lang="en-US" sz="1400">
                        <a:solidFill>
                          <a:schemeClr val="tx1"/>
                        </a:solidFill>
                        <a:latin typeface="SVN-Notulen Serif Display XBold" pitchFamily="50" charset="0"/>
                        <a:cs typeface="Times New Roman" panose="02020603050405020304" pitchFamily="18" charset="0"/>
                      </a:endParaRPr>
                    </a:p>
                  </a:txBody>
                  <a:tcPr marL="92100" marR="92100" marT="46051" marB="460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algn="ctr"/>
                      <a:endParaRPr lang="en-US" sz="1400" dirty="0">
                        <a:solidFill>
                          <a:schemeClr val="tx1"/>
                        </a:solidFill>
                        <a:latin typeface="SVN-Notulen Serif Display XBold" pitchFamily="50" charset="0"/>
                        <a:cs typeface="Times New Roman" panose="02020603050405020304" pitchFamily="18" charset="0"/>
                      </a:endParaRPr>
                    </a:p>
                  </a:txBody>
                  <a:tcPr marL="92100" marR="92100" marT="46051" marB="460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algn="ctr"/>
                      <a:endParaRPr lang="en-US" sz="1400">
                        <a:solidFill>
                          <a:schemeClr val="tx1"/>
                        </a:solidFill>
                        <a:latin typeface="SVN-Notulen Serif Display XBold" pitchFamily="50" charset="0"/>
                        <a:cs typeface="Times New Roman" panose="02020603050405020304" pitchFamily="18" charset="0"/>
                      </a:endParaRPr>
                    </a:p>
                  </a:txBody>
                  <a:tcPr marL="92100" marR="92100" marT="46051" marB="460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algn="ctr"/>
                      <a:endParaRPr lang="en-US" sz="1400" dirty="0">
                        <a:solidFill>
                          <a:schemeClr val="tx1"/>
                        </a:solidFill>
                        <a:latin typeface="SVN-Notulen Serif Display XBold" pitchFamily="50" charset="0"/>
                        <a:cs typeface="Times New Roman" panose="02020603050405020304" pitchFamily="18" charset="0"/>
                      </a:endParaRPr>
                    </a:p>
                  </a:txBody>
                  <a:tcPr marL="92100" marR="92100" marT="46051" marB="460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1400" dirty="0">
                        <a:solidFill>
                          <a:schemeClr val="tx1"/>
                        </a:solidFill>
                        <a:latin typeface="SVN-Notulen Serif Display XBold" pitchFamily="50" charset="0"/>
                        <a:cs typeface="Times New Roman" panose="02020603050405020304" pitchFamily="18" charset="0"/>
                      </a:endParaRPr>
                    </a:p>
                  </a:txBody>
                  <a:tcPr marL="92100" marR="92100" marT="46051" marB="460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1400" dirty="0">
                        <a:solidFill>
                          <a:schemeClr val="tx1"/>
                        </a:solidFill>
                        <a:latin typeface="SVN-Notulen Serif Display XBold" pitchFamily="50" charset="0"/>
                        <a:cs typeface="Times New Roman" panose="02020603050405020304" pitchFamily="18" charset="0"/>
                      </a:endParaRPr>
                    </a:p>
                  </a:txBody>
                  <a:tcPr marL="92100" marR="92100" marT="46051" marB="460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340306681"/>
                  </a:ext>
                </a:extLst>
              </a:tr>
              <a:tr h="436618">
                <a:tc>
                  <a:txBody>
                    <a:bodyPr/>
                    <a:lstStyle/>
                    <a:p>
                      <a:pPr algn="ctr" fontAlgn="b"/>
                      <a:r>
                        <a:rPr lang="en-US" sz="1400" b="0" i="0" u="none" strike="noStrike">
                          <a:solidFill>
                            <a:schemeClr val="tx1"/>
                          </a:solidFill>
                          <a:effectLst/>
                          <a:latin typeface="SVN-Notulen Serif Display XBold" pitchFamily="50" charset="0"/>
                          <a:cs typeface="Times New Roman" panose="02020603050405020304" pitchFamily="18" charset="0"/>
                        </a:rPr>
                        <a:t>11</a:t>
                      </a:r>
                    </a:p>
                  </a:txBody>
                  <a:tcPr marL="7675" marR="7675" marT="7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vi-VN" sz="1400" b="0" i="0" u="none" strike="noStrike" dirty="0">
                          <a:solidFill>
                            <a:schemeClr val="tx1"/>
                          </a:solidFill>
                          <a:effectLst/>
                          <a:latin typeface="SVN-Notulen Serif Display XBold" pitchFamily="50" charset="0"/>
                          <a:cs typeface="Times New Roman" panose="02020603050405020304" pitchFamily="18" charset="0"/>
                        </a:rPr>
                        <a:t>Cài đặt bộ giải tính toán cơ học, dao động</a:t>
                      </a:r>
                    </a:p>
                  </a:txBody>
                  <a:tcPr marL="7675" marR="7675" marT="7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1400" dirty="0">
                        <a:solidFill>
                          <a:schemeClr val="tx1"/>
                        </a:solidFill>
                        <a:latin typeface="SVN-Notulen Serif Display XBold" pitchFamily="50" charset="0"/>
                        <a:cs typeface="Times New Roman" panose="02020603050405020304" pitchFamily="18" charset="0"/>
                      </a:endParaRPr>
                    </a:p>
                  </a:txBody>
                  <a:tcPr marL="92100" marR="92100" marT="46051" marB="460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1400" dirty="0">
                        <a:solidFill>
                          <a:schemeClr val="tx1"/>
                        </a:solidFill>
                        <a:latin typeface="SVN-Notulen Serif Display XBold" pitchFamily="50" charset="0"/>
                        <a:cs typeface="Times New Roman" panose="02020603050405020304" pitchFamily="18" charset="0"/>
                      </a:endParaRPr>
                    </a:p>
                  </a:txBody>
                  <a:tcPr marL="92100" marR="92100" marT="46051" marB="460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1400">
                        <a:solidFill>
                          <a:schemeClr val="tx1"/>
                        </a:solidFill>
                        <a:latin typeface="SVN-Notulen Serif Display XBold" pitchFamily="50" charset="0"/>
                        <a:cs typeface="Times New Roman" panose="02020603050405020304" pitchFamily="18" charset="0"/>
                      </a:endParaRPr>
                    </a:p>
                  </a:txBody>
                  <a:tcPr marL="92100" marR="92100" marT="46051" marB="460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1400" dirty="0">
                        <a:solidFill>
                          <a:schemeClr val="tx1"/>
                        </a:solidFill>
                        <a:latin typeface="SVN-Notulen Serif Display XBold" pitchFamily="50" charset="0"/>
                        <a:cs typeface="Times New Roman" panose="02020603050405020304" pitchFamily="18" charset="0"/>
                      </a:endParaRPr>
                    </a:p>
                  </a:txBody>
                  <a:tcPr marL="92100" marR="92100" marT="46051" marB="460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1400" dirty="0">
                        <a:solidFill>
                          <a:schemeClr val="tx1"/>
                        </a:solidFill>
                        <a:latin typeface="SVN-Notulen Serif Display XBold" pitchFamily="50" charset="0"/>
                        <a:cs typeface="Times New Roman" panose="02020603050405020304" pitchFamily="18" charset="0"/>
                      </a:endParaRPr>
                    </a:p>
                  </a:txBody>
                  <a:tcPr marL="92100" marR="92100" marT="46051" marB="460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1400">
                        <a:solidFill>
                          <a:schemeClr val="tx1"/>
                        </a:solidFill>
                        <a:latin typeface="SVN-Notulen Serif Display XBold" pitchFamily="50" charset="0"/>
                        <a:cs typeface="Times New Roman" panose="02020603050405020304" pitchFamily="18" charset="0"/>
                      </a:endParaRPr>
                    </a:p>
                  </a:txBody>
                  <a:tcPr marL="92100" marR="92100" marT="46051" marB="460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1400" dirty="0">
                        <a:solidFill>
                          <a:schemeClr val="tx1"/>
                        </a:solidFill>
                        <a:latin typeface="SVN-Notulen Serif Display XBold" pitchFamily="50" charset="0"/>
                        <a:cs typeface="Times New Roman" panose="02020603050405020304" pitchFamily="18" charset="0"/>
                      </a:endParaRPr>
                    </a:p>
                  </a:txBody>
                  <a:tcPr marL="92100" marR="92100" marT="46051" marB="460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1400">
                        <a:solidFill>
                          <a:schemeClr val="tx1"/>
                        </a:solidFill>
                        <a:latin typeface="SVN-Notulen Serif Display XBold" pitchFamily="50" charset="0"/>
                        <a:cs typeface="Times New Roman" panose="02020603050405020304" pitchFamily="18" charset="0"/>
                      </a:endParaRPr>
                    </a:p>
                  </a:txBody>
                  <a:tcPr marL="92100" marR="92100" marT="46051" marB="460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1400">
                        <a:solidFill>
                          <a:schemeClr val="tx1"/>
                        </a:solidFill>
                        <a:latin typeface="SVN-Notulen Serif Display XBold" pitchFamily="50" charset="0"/>
                        <a:cs typeface="Times New Roman" panose="02020603050405020304" pitchFamily="18" charset="0"/>
                      </a:endParaRPr>
                    </a:p>
                  </a:txBody>
                  <a:tcPr marL="92100" marR="92100" marT="46051" marB="460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1400" dirty="0">
                        <a:solidFill>
                          <a:schemeClr val="tx1"/>
                        </a:solidFill>
                        <a:latin typeface="SVN-Notulen Serif Display XBold" pitchFamily="50" charset="0"/>
                        <a:cs typeface="Times New Roman" panose="02020603050405020304" pitchFamily="18" charset="0"/>
                      </a:endParaRPr>
                    </a:p>
                  </a:txBody>
                  <a:tcPr marL="92100" marR="92100" marT="46051" marB="460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1400">
                        <a:solidFill>
                          <a:schemeClr val="tx1"/>
                        </a:solidFill>
                        <a:latin typeface="SVN-Notulen Serif Display XBold" pitchFamily="50" charset="0"/>
                        <a:cs typeface="Times New Roman" panose="02020603050405020304" pitchFamily="18" charset="0"/>
                      </a:endParaRPr>
                    </a:p>
                  </a:txBody>
                  <a:tcPr marL="92100" marR="92100" marT="46051" marB="460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algn="ctr"/>
                      <a:endParaRPr lang="en-US" sz="1400">
                        <a:solidFill>
                          <a:schemeClr val="tx1"/>
                        </a:solidFill>
                        <a:latin typeface="SVN-Notulen Serif Display XBold" pitchFamily="50" charset="0"/>
                        <a:cs typeface="Times New Roman" panose="02020603050405020304" pitchFamily="18" charset="0"/>
                      </a:endParaRPr>
                    </a:p>
                  </a:txBody>
                  <a:tcPr marL="92100" marR="92100" marT="46051" marB="460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algn="ctr"/>
                      <a:endParaRPr lang="en-US" sz="1400" dirty="0">
                        <a:solidFill>
                          <a:schemeClr val="tx1"/>
                        </a:solidFill>
                        <a:latin typeface="SVN-Notulen Serif Display XBold" pitchFamily="50" charset="0"/>
                        <a:cs typeface="Times New Roman" panose="02020603050405020304" pitchFamily="18" charset="0"/>
                      </a:endParaRPr>
                    </a:p>
                  </a:txBody>
                  <a:tcPr marL="92100" marR="92100" marT="46051" marB="460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algn="ctr"/>
                      <a:endParaRPr lang="en-US" sz="1400" dirty="0">
                        <a:solidFill>
                          <a:schemeClr val="tx1"/>
                        </a:solidFill>
                        <a:latin typeface="SVN-Notulen Serif Display XBold" pitchFamily="50" charset="0"/>
                        <a:cs typeface="Times New Roman" panose="02020603050405020304" pitchFamily="18" charset="0"/>
                      </a:endParaRPr>
                    </a:p>
                  </a:txBody>
                  <a:tcPr marL="92100" marR="92100" marT="46051" marB="460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1400">
                        <a:solidFill>
                          <a:schemeClr val="tx1"/>
                        </a:solidFill>
                        <a:latin typeface="SVN-Notulen Serif Display XBold" pitchFamily="50" charset="0"/>
                        <a:cs typeface="Times New Roman" panose="02020603050405020304" pitchFamily="18" charset="0"/>
                      </a:endParaRPr>
                    </a:p>
                  </a:txBody>
                  <a:tcPr marL="92100" marR="92100" marT="46051" marB="460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563477025"/>
                  </a:ext>
                </a:extLst>
              </a:tr>
              <a:tr h="329296">
                <a:tc>
                  <a:txBody>
                    <a:bodyPr/>
                    <a:lstStyle/>
                    <a:p>
                      <a:pPr algn="ctr" fontAlgn="b"/>
                      <a:r>
                        <a:rPr lang="en-US" sz="1400" b="0" i="0" u="none" strike="noStrike">
                          <a:solidFill>
                            <a:schemeClr val="tx1"/>
                          </a:solidFill>
                          <a:effectLst/>
                          <a:latin typeface="SVN-Notulen Serif Display XBold" pitchFamily="50" charset="0"/>
                          <a:cs typeface="Times New Roman" panose="02020603050405020304" pitchFamily="18" charset="0"/>
                        </a:rPr>
                        <a:t>12</a:t>
                      </a:r>
                    </a:p>
                  </a:txBody>
                  <a:tcPr marL="7675" marR="7675" marT="7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400" b="0" i="0" u="none" strike="noStrike" dirty="0" err="1">
                          <a:solidFill>
                            <a:schemeClr val="tx1"/>
                          </a:solidFill>
                          <a:effectLst/>
                          <a:latin typeface="SVN-Notulen Serif Display XBold" pitchFamily="50" charset="0"/>
                          <a:cs typeface="Times New Roman" panose="02020603050405020304" pitchFamily="18" charset="0"/>
                        </a:rPr>
                        <a:t>Xử</a:t>
                      </a:r>
                      <a:r>
                        <a:rPr lang="en-US" sz="1400" b="0" i="0" u="none" strike="noStrike" dirty="0">
                          <a:solidFill>
                            <a:schemeClr val="tx1"/>
                          </a:solidFill>
                          <a:effectLst/>
                          <a:latin typeface="SVN-Notulen Serif Display XBold" pitchFamily="50" charset="0"/>
                          <a:cs typeface="Times New Roman" panose="02020603050405020304" pitchFamily="18" charset="0"/>
                        </a:rPr>
                        <a:t> </a:t>
                      </a:r>
                      <a:r>
                        <a:rPr lang="en-US" sz="1400" b="0" i="0" u="none" strike="noStrike" dirty="0" err="1">
                          <a:solidFill>
                            <a:schemeClr val="tx1"/>
                          </a:solidFill>
                          <a:effectLst/>
                          <a:latin typeface="SVN-Notulen Serif Display XBold" pitchFamily="50" charset="0"/>
                          <a:cs typeface="Times New Roman" panose="02020603050405020304" pitchFamily="18" charset="0"/>
                        </a:rPr>
                        <a:t>lý</a:t>
                      </a:r>
                      <a:r>
                        <a:rPr lang="en-US" sz="1400" b="0" i="0" u="none" strike="noStrike" dirty="0">
                          <a:solidFill>
                            <a:schemeClr val="tx1"/>
                          </a:solidFill>
                          <a:effectLst/>
                          <a:latin typeface="SVN-Notulen Serif Display XBold" pitchFamily="50" charset="0"/>
                          <a:cs typeface="Times New Roman" panose="02020603050405020304" pitchFamily="18" charset="0"/>
                        </a:rPr>
                        <a:t> </a:t>
                      </a:r>
                      <a:r>
                        <a:rPr lang="en-US" sz="1400" b="0" i="0" u="none" strike="noStrike" dirty="0" err="1">
                          <a:solidFill>
                            <a:schemeClr val="tx1"/>
                          </a:solidFill>
                          <a:effectLst/>
                          <a:latin typeface="SVN-Notulen Serif Display XBold" pitchFamily="50" charset="0"/>
                          <a:cs typeface="Times New Roman" panose="02020603050405020304" pitchFamily="18" charset="0"/>
                        </a:rPr>
                        <a:t>kết</a:t>
                      </a:r>
                      <a:r>
                        <a:rPr lang="en-US" sz="1400" b="0" i="0" u="none" strike="noStrike" dirty="0">
                          <a:solidFill>
                            <a:schemeClr val="tx1"/>
                          </a:solidFill>
                          <a:effectLst/>
                          <a:latin typeface="SVN-Notulen Serif Display XBold" pitchFamily="50" charset="0"/>
                          <a:cs typeface="Times New Roman" panose="02020603050405020304" pitchFamily="18" charset="0"/>
                        </a:rPr>
                        <a:t> </a:t>
                      </a:r>
                      <a:r>
                        <a:rPr lang="en-US" sz="1400" b="0" i="0" u="none" strike="noStrike" dirty="0" err="1">
                          <a:solidFill>
                            <a:schemeClr val="tx1"/>
                          </a:solidFill>
                          <a:effectLst/>
                          <a:latin typeface="SVN-Notulen Serif Display XBold" pitchFamily="50" charset="0"/>
                          <a:cs typeface="Times New Roman" panose="02020603050405020304" pitchFamily="18" charset="0"/>
                        </a:rPr>
                        <a:t>quả</a:t>
                      </a:r>
                      <a:r>
                        <a:rPr lang="en-US" sz="1400" b="0" i="0" u="none" strike="noStrike" dirty="0">
                          <a:solidFill>
                            <a:schemeClr val="tx1"/>
                          </a:solidFill>
                          <a:effectLst/>
                          <a:latin typeface="SVN-Notulen Serif Display XBold" pitchFamily="50" charset="0"/>
                          <a:cs typeface="Times New Roman" panose="02020603050405020304" pitchFamily="18" charset="0"/>
                        </a:rPr>
                        <a:t> </a:t>
                      </a:r>
                      <a:r>
                        <a:rPr lang="en-US" sz="1400" b="0" i="0" u="none" strike="noStrike" dirty="0" err="1">
                          <a:solidFill>
                            <a:schemeClr val="tx1"/>
                          </a:solidFill>
                          <a:effectLst/>
                          <a:latin typeface="SVN-Notulen Serif Display XBold" pitchFamily="50" charset="0"/>
                          <a:cs typeface="Times New Roman" panose="02020603050405020304" pitchFamily="18" charset="0"/>
                        </a:rPr>
                        <a:t>mô</a:t>
                      </a:r>
                      <a:r>
                        <a:rPr lang="en-US" sz="1400" b="0" i="0" u="none" strike="noStrike" dirty="0">
                          <a:solidFill>
                            <a:schemeClr val="tx1"/>
                          </a:solidFill>
                          <a:effectLst/>
                          <a:latin typeface="SVN-Notulen Serif Display XBold" pitchFamily="50" charset="0"/>
                          <a:cs typeface="Times New Roman" panose="02020603050405020304" pitchFamily="18" charset="0"/>
                        </a:rPr>
                        <a:t> </a:t>
                      </a:r>
                      <a:r>
                        <a:rPr lang="en-US" sz="1400" b="0" i="0" u="none" strike="noStrike" dirty="0" err="1">
                          <a:solidFill>
                            <a:schemeClr val="tx1"/>
                          </a:solidFill>
                          <a:effectLst/>
                          <a:latin typeface="SVN-Notulen Serif Display XBold" pitchFamily="50" charset="0"/>
                          <a:cs typeface="Times New Roman" panose="02020603050405020304" pitchFamily="18" charset="0"/>
                        </a:rPr>
                        <a:t>phỏng</a:t>
                      </a:r>
                      <a:r>
                        <a:rPr lang="en-US" sz="1400" b="0" i="0" u="none" strike="noStrike" dirty="0">
                          <a:solidFill>
                            <a:schemeClr val="tx1"/>
                          </a:solidFill>
                          <a:effectLst/>
                          <a:latin typeface="SVN-Notulen Serif Display XBold" pitchFamily="50" charset="0"/>
                          <a:cs typeface="Times New Roman" panose="02020603050405020304" pitchFamily="18" charset="0"/>
                        </a:rPr>
                        <a:t> </a:t>
                      </a:r>
                    </a:p>
                  </a:txBody>
                  <a:tcPr marL="7675" marR="7675" marT="7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1400" dirty="0">
                        <a:solidFill>
                          <a:schemeClr val="tx1"/>
                        </a:solidFill>
                        <a:latin typeface="SVN-Notulen Serif Display XBold" pitchFamily="50" charset="0"/>
                        <a:cs typeface="Times New Roman" panose="02020603050405020304" pitchFamily="18" charset="0"/>
                      </a:endParaRPr>
                    </a:p>
                  </a:txBody>
                  <a:tcPr marL="92100" marR="92100" marT="46051" marB="460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1400" dirty="0">
                        <a:solidFill>
                          <a:schemeClr val="tx1"/>
                        </a:solidFill>
                        <a:latin typeface="SVN-Notulen Serif Display XBold" pitchFamily="50" charset="0"/>
                        <a:cs typeface="Times New Roman" panose="02020603050405020304" pitchFamily="18" charset="0"/>
                      </a:endParaRPr>
                    </a:p>
                  </a:txBody>
                  <a:tcPr marL="92100" marR="92100" marT="46051" marB="460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1400">
                        <a:solidFill>
                          <a:schemeClr val="tx1"/>
                        </a:solidFill>
                        <a:latin typeface="SVN-Notulen Serif Display XBold" pitchFamily="50" charset="0"/>
                        <a:cs typeface="Times New Roman" panose="02020603050405020304" pitchFamily="18" charset="0"/>
                      </a:endParaRPr>
                    </a:p>
                  </a:txBody>
                  <a:tcPr marL="92100" marR="92100" marT="46051" marB="460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1400" dirty="0">
                        <a:solidFill>
                          <a:schemeClr val="tx1"/>
                        </a:solidFill>
                        <a:latin typeface="SVN-Notulen Serif Display XBold" pitchFamily="50" charset="0"/>
                        <a:cs typeface="Times New Roman" panose="02020603050405020304" pitchFamily="18" charset="0"/>
                      </a:endParaRPr>
                    </a:p>
                  </a:txBody>
                  <a:tcPr marL="92100" marR="92100" marT="46051" marB="460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1400" dirty="0">
                        <a:solidFill>
                          <a:schemeClr val="tx1"/>
                        </a:solidFill>
                        <a:latin typeface="SVN-Notulen Serif Display XBold" pitchFamily="50" charset="0"/>
                        <a:cs typeface="Times New Roman" panose="02020603050405020304" pitchFamily="18" charset="0"/>
                      </a:endParaRPr>
                    </a:p>
                  </a:txBody>
                  <a:tcPr marL="92100" marR="92100" marT="46051" marB="460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1400">
                        <a:solidFill>
                          <a:schemeClr val="tx1"/>
                        </a:solidFill>
                        <a:latin typeface="SVN-Notulen Serif Display XBold" pitchFamily="50" charset="0"/>
                        <a:cs typeface="Times New Roman" panose="02020603050405020304" pitchFamily="18" charset="0"/>
                      </a:endParaRPr>
                    </a:p>
                  </a:txBody>
                  <a:tcPr marL="92100" marR="92100" marT="46051" marB="460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1400">
                        <a:solidFill>
                          <a:schemeClr val="tx1"/>
                        </a:solidFill>
                        <a:latin typeface="SVN-Notulen Serif Display XBold" pitchFamily="50" charset="0"/>
                        <a:cs typeface="Times New Roman" panose="02020603050405020304" pitchFamily="18" charset="0"/>
                      </a:endParaRPr>
                    </a:p>
                  </a:txBody>
                  <a:tcPr marL="92100" marR="92100" marT="46051" marB="460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1400" dirty="0">
                        <a:solidFill>
                          <a:schemeClr val="tx1"/>
                        </a:solidFill>
                        <a:latin typeface="SVN-Notulen Serif Display XBold" pitchFamily="50" charset="0"/>
                        <a:cs typeface="Times New Roman" panose="02020603050405020304" pitchFamily="18" charset="0"/>
                      </a:endParaRPr>
                    </a:p>
                  </a:txBody>
                  <a:tcPr marL="92100" marR="92100" marT="46051" marB="460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1400">
                        <a:solidFill>
                          <a:schemeClr val="tx1"/>
                        </a:solidFill>
                        <a:latin typeface="SVN-Notulen Serif Display XBold" pitchFamily="50" charset="0"/>
                        <a:cs typeface="Times New Roman" panose="02020603050405020304" pitchFamily="18" charset="0"/>
                      </a:endParaRPr>
                    </a:p>
                  </a:txBody>
                  <a:tcPr marL="92100" marR="92100" marT="46051" marB="460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1400" dirty="0">
                        <a:solidFill>
                          <a:schemeClr val="tx1"/>
                        </a:solidFill>
                        <a:latin typeface="SVN-Notulen Serif Display XBold" pitchFamily="50" charset="0"/>
                        <a:cs typeface="Times New Roman" panose="02020603050405020304" pitchFamily="18" charset="0"/>
                      </a:endParaRPr>
                    </a:p>
                  </a:txBody>
                  <a:tcPr marL="92100" marR="92100" marT="46051" marB="460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1400" dirty="0">
                        <a:solidFill>
                          <a:schemeClr val="tx1"/>
                        </a:solidFill>
                        <a:latin typeface="SVN-Notulen Serif Display XBold" pitchFamily="50" charset="0"/>
                        <a:cs typeface="Times New Roman" panose="02020603050405020304" pitchFamily="18" charset="0"/>
                      </a:endParaRPr>
                    </a:p>
                  </a:txBody>
                  <a:tcPr marL="92100" marR="92100" marT="46051" marB="460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1400" dirty="0">
                        <a:solidFill>
                          <a:schemeClr val="tx1"/>
                        </a:solidFill>
                        <a:latin typeface="SVN-Notulen Serif Display XBold" pitchFamily="50" charset="0"/>
                        <a:cs typeface="Times New Roman" panose="02020603050405020304" pitchFamily="18" charset="0"/>
                      </a:endParaRPr>
                    </a:p>
                  </a:txBody>
                  <a:tcPr marL="92100" marR="92100" marT="46051" marB="460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1400">
                        <a:solidFill>
                          <a:schemeClr val="tx1"/>
                        </a:solidFill>
                        <a:latin typeface="SVN-Notulen Serif Display XBold" pitchFamily="50" charset="0"/>
                        <a:cs typeface="Times New Roman" panose="02020603050405020304" pitchFamily="18" charset="0"/>
                      </a:endParaRPr>
                    </a:p>
                  </a:txBody>
                  <a:tcPr marL="92100" marR="92100" marT="46051" marB="460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algn="ctr"/>
                      <a:endParaRPr lang="en-US" sz="1400">
                        <a:solidFill>
                          <a:schemeClr val="tx1"/>
                        </a:solidFill>
                        <a:latin typeface="SVN-Notulen Serif Display XBold" pitchFamily="50" charset="0"/>
                        <a:cs typeface="Times New Roman" panose="02020603050405020304" pitchFamily="18" charset="0"/>
                      </a:endParaRPr>
                    </a:p>
                  </a:txBody>
                  <a:tcPr marL="92100" marR="92100" marT="46051" marB="460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algn="ctr"/>
                      <a:endParaRPr lang="en-US" sz="1400" dirty="0">
                        <a:solidFill>
                          <a:schemeClr val="tx1"/>
                        </a:solidFill>
                        <a:latin typeface="SVN-Notulen Serif Display XBold" pitchFamily="50" charset="0"/>
                        <a:cs typeface="Times New Roman" panose="02020603050405020304" pitchFamily="18" charset="0"/>
                      </a:endParaRPr>
                    </a:p>
                  </a:txBody>
                  <a:tcPr marL="92100" marR="92100" marT="46051" marB="460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90039627"/>
                  </a:ext>
                </a:extLst>
              </a:tr>
              <a:tr h="329296">
                <a:tc>
                  <a:txBody>
                    <a:bodyPr/>
                    <a:lstStyle/>
                    <a:p>
                      <a:pPr algn="ctr" fontAlgn="b"/>
                      <a:r>
                        <a:rPr lang="en-US" sz="1400" b="0" i="0" u="none" strike="noStrike">
                          <a:solidFill>
                            <a:schemeClr val="tx1"/>
                          </a:solidFill>
                          <a:effectLst/>
                          <a:latin typeface="SVN-Notulen Serif Display XBold" pitchFamily="50" charset="0"/>
                          <a:cs typeface="Times New Roman" panose="02020603050405020304" pitchFamily="18" charset="0"/>
                        </a:rPr>
                        <a:t>13</a:t>
                      </a:r>
                    </a:p>
                  </a:txBody>
                  <a:tcPr marL="7675" marR="7675" marT="7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400" b="0" i="0" u="none" strike="noStrike" dirty="0" err="1">
                          <a:solidFill>
                            <a:schemeClr val="tx1"/>
                          </a:solidFill>
                          <a:effectLst/>
                          <a:latin typeface="SVN-Notulen Serif Display XBold" pitchFamily="50" charset="0"/>
                          <a:cs typeface="Times New Roman" panose="02020603050405020304" pitchFamily="18" charset="0"/>
                        </a:rPr>
                        <a:t>Đánh</a:t>
                      </a:r>
                      <a:r>
                        <a:rPr lang="en-US" sz="1400" b="0" i="0" u="none" strike="noStrike" dirty="0">
                          <a:solidFill>
                            <a:schemeClr val="tx1"/>
                          </a:solidFill>
                          <a:effectLst/>
                          <a:latin typeface="SVN-Notulen Serif Display XBold" pitchFamily="50" charset="0"/>
                          <a:cs typeface="Times New Roman" panose="02020603050405020304" pitchFamily="18" charset="0"/>
                        </a:rPr>
                        <a:t> </a:t>
                      </a:r>
                      <a:r>
                        <a:rPr lang="en-US" sz="1400" b="0" i="0" u="none" strike="noStrike" dirty="0" err="1">
                          <a:solidFill>
                            <a:schemeClr val="tx1"/>
                          </a:solidFill>
                          <a:effectLst/>
                          <a:latin typeface="SVN-Notulen Serif Display XBold" pitchFamily="50" charset="0"/>
                          <a:cs typeface="Times New Roman" panose="02020603050405020304" pitchFamily="18" charset="0"/>
                        </a:rPr>
                        <a:t>giá</a:t>
                      </a:r>
                      <a:r>
                        <a:rPr lang="en-US" sz="1400" b="0" i="0" u="none" strike="noStrike" dirty="0">
                          <a:solidFill>
                            <a:schemeClr val="tx1"/>
                          </a:solidFill>
                          <a:effectLst/>
                          <a:latin typeface="SVN-Notulen Serif Display XBold" pitchFamily="50" charset="0"/>
                          <a:cs typeface="Times New Roman" panose="02020603050405020304" pitchFamily="18" charset="0"/>
                        </a:rPr>
                        <a:t> </a:t>
                      </a:r>
                      <a:r>
                        <a:rPr lang="en-US" sz="1400" b="0" i="0" u="none" strike="noStrike" dirty="0" err="1">
                          <a:solidFill>
                            <a:schemeClr val="tx1"/>
                          </a:solidFill>
                          <a:effectLst/>
                          <a:latin typeface="SVN-Notulen Serif Display XBold" pitchFamily="50" charset="0"/>
                          <a:cs typeface="Times New Roman" panose="02020603050405020304" pitchFamily="18" charset="0"/>
                        </a:rPr>
                        <a:t>kiểm</a:t>
                      </a:r>
                      <a:r>
                        <a:rPr lang="en-US" sz="1400" b="0" i="0" u="none" strike="noStrike" dirty="0">
                          <a:solidFill>
                            <a:schemeClr val="tx1"/>
                          </a:solidFill>
                          <a:effectLst/>
                          <a:latin typeface="SVN-Notulen Serif Display XBold" pitchFamily="50" charset="0"/>
                          <a:cs typeface="Times New Roman" panose="02020603050405020304" pitchFamily="18" charset="0"/>
                        </a:rPr>
                        <a:t> </a:t>
                      </a:r>
                      <a:r>
                        <a:rPr lang="en-US" sz="1400" b="0" i="0" u="none" strike="noStrike" dirty="0" err="1">
                          <a:solidFill>
                            <a:schemeClr val="tx1"/>
                          </a:solidFill>
                          <a:effectLst/>
                          <a:latin typeface="SVN-Notulen Serif Display XBold" pitchFamily="50" charset="0"/>
                          <a:cs typeface="Times New Roman" panose="02020603050405020304" pitchFamily="18" charset="0"/>
                        </a:rPr>
                        <a:t>thử</a:t>
                      </a:r>
                      <a:r>
                        <a:rPr lang="en-US" sz="1400" b="0" i="0" u="none" strike="noStrike" dirty="0">
                          <a:solidFill>
                            <a:schemeClr val="tx1"/>
                          </a:solidFill>
                          <a:effectLst/>
                          <a:latin typeface="SVN-Notulen Serif Display XBold" pitchFamily="50" charset="0"/>
                          <a:cs typeface="Times New Roman" panose="02020603050405020304" pitchFamily="18" charset="0"/>
                        </a:rPr>
                        <a:t> </a:t>
                      </a:r>
                    </a:p>
                  </a:txBody>
                  <a:tcPr marL="7675" marR="7675" marT="7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1400" dirty="0">
                        <a:solidFill>
                          <a:schemeClr val="tx1"/>
                        </a:solidFill>
                        <a:latin typeface="SVN-Notulen Serif Display XBold" pitchFamily="50" charset="0"/>
                        <a:cs typeface="Times New Roman" panose="02020603050405020304" pitchFamily="18" charset="0"/>
                      </a:endParaRPr>
                    </a:p>
                  </a:txBody>
                  <a:tcPr marL="92100" marR="92100" marT="46051" marB="460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1400" dirty="0">
                        <a:solidFill>
                          <a:schemeClr val="tx1"/>
                        </a:solidFill>
                        <a:latin typeface="SVN-Notulen Serif Display XBold" pitchFamily="50" charset="0"/>
                        <a:cs typeface="Times New Roman" panose="02020603050405020304" pitchFamily="18" charset="0"/>
                      </a:endParaRPr>
                    </a:p>
                  </a:txBody>
                  <a:tcPr marL="92100" marR="92100" marT="46051" marB="460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1400" dirty="0">
                        <a:solidFill>
                          <a:schemeClr val="tx1"/>
                        </a:solidFill>
                        <a:latin typeface="SVN-Notulen Serif Display XBold" pitchFamily="50" charset="0"/>
                        <a:cs typeface="Times New Roman" panose="02020603050405020304" pitchFamily="18" charset="0"/>
                      </a:endParaRPr>
                    </a:p>
                  </a:txBody>
                  <a:tcPr marL="92100" marR="92100" marT="46051" marB="460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1400" dirty="0">
                        <a:solidFill>
                          <a:schemeClr val="tx1"/>
                        </a:solidFill>
                        <a:latin typeface="SVN-Notulen Serif Display XBold" pitchFamily="50" charset="0"/>
                        <a:cs typeface="Times New Roman" panose="02020603050405020304" pitchFamily="18" charset="0"/>
                      </a:endParaRPr>
                    </a:p>
                  </a:txBody>
                  <a:tcPr marL="92100" marR="92100" marT="46051" marB="460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1400" dirty="0">
                        <a:solidFill>
                          <a:schemeClr val="tx1"/>
                        </a:solidFill>
                        <a:latin typeface="SVN-Notulen Serif Display XBold" pitchFamily="50" charset="0"/>
                        <a:cs typeface="Times New Roman" panose="02020603050405020304" pitchFamily="18" charset="0"/>
                      </a:endParaRPr>
                    </a:p>
                  </a:txBody>
                  <a:tcPr marL="92100" marR="92100" marT="46051" marB="460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1400">
                        <a:solidFill>
                          <a:schemeClr val="tx1"/>
                        </a:solidFill>
                        <a:latin typeface="SVN-Notulen Serif Display XBold" pitchFamily="50" charset="0"/>
                        <a:cs typeface="Times New Roman" panose="02020603050405020304" pitchFamily="18" charset="0"/>
                      </a:endParaRPr>
                    </a:p>
                  </a:txBody>
                  <a:tcPr marL="92100" marR="92100" marT="46051" marB="460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1400">
                        <a:solidFill>
                          <a:schemeClr val="tx1"/>
                        </a:solidFill>
                        <a:latin typeface="SVN-Notulen Serif Display XBold" pitchFamily="50" charset="0"/>
                        <a:cs typeface="Times New Roman" panose="02020603050405020304" pitchFamily="18" charset="0"/>
                      </a:endParaRPr>
                    </a:p>
                  </a:txBody>
                  <a:tcPr marL="92100" marR="92100" marT="46051" marB="460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1400" dirty="0">
                        <a:solidFill>
                          <a:schemeClr val="tx1"/>
                        </a:solidFill>
                        <a:latin typeface="SVN-Notulen Serif Display XBold" pitchFamily="50" charset="0"/>
                        <a:cs typeface="Times New Roman" panose="02020603050405020304" pitchFamily="18" charset="0"/>
                      </a:endParaRPr>
                    </a:p>
                  </a:txBody>
                  <a:tcPr marL="92100" marR="92100" marT="46051" marB="460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1400">
                        <a:solidFill>
                          <a:schemeClr val="tx1"/>
                        </a:solidFill>
                        <a:latin typeface="SVN-Notulen Serif Display XBold" pitchFamily="50" charset="0"/>
                        <a:cs typeface="Times New Roman" panose="02020603050405020304" pitchFamily="18" charset="0"/>
                      </a:endParaRPr>
                    </a:p>
                  </a:txBody>
                  <a:tcPr marL="92100" marR="92100" marT="46051" marB="460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1400">
                        <a:solidFill>
                          <a:schemeClr val="tx1"/>
                        </a:solidFill>
                        <a:latin typeface="SVN-Notulen Serif Display XBold" pitchFamily="50" charset="0"/>
                        <a:cs typeface="Times New Roman" panose="02020603050405020304" pitchFamily="18" charset="0"/>
                      </a:endParaRPr>
                    </a:p>
                  </a:txBody>
                  <a:tcPr marL="92100" marR="92100" marT="46051" marB="460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algn="ctr"/>
                      <a:endParaRPr lang="en-US" sz="1400">
                        <a:solidFill>
                          <a:schemeClr val="tx1"/>
                        </a:solidFill>
                        <a:latin typeface="SVN-Notulen Serif Display XBold" pitchFamily="50" charset="0"/>
                        <a:cs typeface="Times New Roman" panose="02020603050405020304" pitchFamily="18" charset="0"/>
                      </a:endParaRPr>
                    </a:p>
                  </a:txBody>
                  <a:tcPr marL="92100" marR="92100" marT="46051" marB="460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algn="ctr"/>
                      <a:endParaRPr lang="en-US" sz="1400">
                        <a:solidFill>
                          <a:schemeClr val="tx1"/>
                        </a:solidFill>
                        <a:latin typeface="SVN-Notulen Serif Display XBold" pitchFamily="50" charset="0"/>
                        <a:cs typeface="Times New Roman" panose="02020603050405020304" pitchFamily="18" charset="0"/>
                      </a:endParaRPr>
                    </a:p>
                  </a:txBody>
                  <a:tcPr marL="92100" marR="92100" marT="46051" marB="460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algn="ctr"/>
                      <a:endParaRPr lang="en-US" sz="1400">
                        <a:solidFill>
                          <a:schemeClr val="tx1"/>
                        </a:solidFill>
                        <a:latin typeface="SVN-Notulen Serif Display XBold" pitchFamily="50" charset="0"/>
                        <a:cs typeface="Times New Roman" panose="02020603050405020304" pitchFamily="18" charset="0"/>
                      </a:endParaRPr>
                    </a:p>
                  </a:txBody>
                  <a:tcPr marL="92100" marR="92100" marT="46051" marB="460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algn="ctr"/>
                      <a:endParaRPr lang="en-US" sz="1400">
                        <a:solidFill>
                          <a:schemeClr val="tx1"/>
                        </a:solidFill>
                        <a:latin typeface="SVN-Notulen Serif Display XBold" pitchFamily="50" charset="0"/>
                        <a:cs typeface="Times New Roman" panose="02020603050405020304" pitchFamily="18" charset="0"/>
                      </a:endParaRPr>
                    </a:p>
                  </a:txBody>
                  <a:tcPr marL="92100" marR="92100" marT="46051" marB="460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algn="ctr"/>
                      <a:endParaRPr lang="en-US" sz="1400" dirty="0">
                        <a:solidFill>
                          <a:schemeClr val="tx1"/>
                        </a:solidFill>
                        <a:latin typeface="SVN-Notulen Serif Display XBold" pitchFamily="50" charset="0"/>
                        <a:cs typeface="Times New Roman" panose="02020603050405020304" pitchFamily="18" charset="0"/>
                      </a:endParaRPr>
                    </a:p>
                  </a:txBody>
                  <a:tcPr marL="92100" marR="92100" marT="46051" marB="460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07762787"/>
                  </a:ext>
                </a:extLst>
              </a:tr>
              <a:tr h="436618">
                <a:tc>
                  <a:txBody>
                    <a:bodyPr/>
                    <a:lstStyle/>
                    <a:p>
                      <a:pPr algn="ctr" fontAlgn="b"/>
                      <a:r>
                        <a:rPr lang="en-US" sz="1400" b="0" i="0" u="none" strike="noStrike">
                          <a:solidFill>
                            <a:schemeClr val="tx1"/>
                          </a:solidFill>
                          <a:effectLst/>
                          <a:latin typeface="SVN-Notulen Serif Display XBold" pitchFamily="50" charset="0"/>
                          <a:cs typeface="Times New Roman" panose="02020603050405020304" pitchFamily="18" charset="0"/>
                        </a:rPr>
                        <a:t>14</a:t>
                      </a:r>
                    </a:p>
                  </a:txBody>
                  <a:tcPr marL="7675" marR="7675" marT="7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vi-VN" sz="1400" b="0" i="0" u="none" strike="noStrike" dirty="0">
                          <a:solidFill>
                            <a:schemeClr val="tx1"/>
                          </a:solidFill>
                          <a:effectLst/>
                          <a:latin typeface="SVN-Notulen Serif Display XBold" pitchFamily="50" charset="0"/>
                          <a:cs typeface="Times New Roman" panose="02020603050405020304" pitchFamily="18" charset="0"/>
                        </a:rPr>
                        <a:t>Thay </a:t>
                      </a:r>
                      <a:r>
                        <a:rPr lang="vi-VN" sz="1400" b="0" i="0" u="none" strike="noStrike" dirty="0" err="1">
                          <a:solidFill>
                            <a:schemeClr val="tx1"/>
                          </a:solidFill>
                          <a:effectLst/>
                          <a:latin typeface="SVN-Notulen Serif Display XBold" pitchFamily="50" charset="0"/>
                          <a:cs typeface="Times New Roman" panose="02020603050405020304" pitchFamily="18" charset="0"/>
                        </a:rPr>
                        <a:t>đổi,sửa</a:t>
                      </a:r>
                      <a:r>
                        <a:rPr lang="vi-VN" sz="1400" b="0" i="0" u="none" strike="noStrike" dirty="0">
                          <a:solidFill>
                            <a:schemeClr val="tx1"/>
                          </a:solidFill>
                          <a:effectLst/>
                          <a:latin typeface="SVN-Notulen Serif Display XBold" pitchFamily="50" charset="0"/>
                          <a:cs typeface="Times New Roman" panose="02020603050405020304" pitchFamily="18" charset="0"/>
                        </a:rPr>
                        <a:t> lỗi, tối ưu thiết kế và phần mềm</a:t>
                      </a:r>
                    </a:p>
                  </a:txBody>
                  <a:tcPr marL="7675" marR="7675" marT="7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1400" dirty="0">
                        <a:solidFill>
                          <a:schemeClr val="tx1"/>
                        </a:solidFill>
                        <a:latin typeface="SVN-Notulen Serif Display XBold" pitchFamily="50" charset="0"/>
                        <a:cs typeface="Times New Roman" panose="02020603050405020304" pitchFamily="18" charset="0"/>
                      </a:endParaRPr>
                    </a:p>
                  </a:txBody>
                  <a:tcPr marL="92100" marR="92100" marT="46051" marB="460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1400">
                        <a:solidFill>
                          <a:schemeClr val="tx1"/>
                        </a:solidFill>
                        <a:latin typeface="SVN-Notulen Serif Display XBold" pitchFamily="50" charset="0"/>
                        <a:cs typeface="Times New Roman" panose="02020603050405020304" pitchFamily="18" charset="0"/>
                      </a:endParaRPr>
                    </a:p>
                  </a:txBody>
                  <a:tcPr marL="92100" marR="92100" marT="46051" marB="460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1400" dirty="0">
                        <a:solidFill>
                          <a:schemeClr val="tx1"/>
                        </a:solidFill>
                        <a:latin typeface="SVN-Notulen Serif Display XBold" pitchFamily="50" charset="0"/>
                        <a:cs typeface="Times New Roman" panose="02020603050405020304" pitchFamily="18" charset="0"/>
                      </a:endParaRPr>
                    </a:p>
                  </a:txBody>
                  <a:tcPr marL="92100" marR="92100" marT="46051" marB="460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1400" dirty="0">
                        <a:solidFill>
                          <a:schemeClr val="tx1"/>
                        </a:solidFill>
                        <a:latin typeface="SVN-Notulen Serif Display XBold" pitchFamily="50" charset="0"/>
                        <a:cs typeface="Times New Roman" panose="02020603050405020304" pitchFamily="18" charset="0"/>
                      </a:endParaRPr>
                    </a:p>
                  </a:txBody>
                  <a:tcPr marL="92100" marR="92100" marT="46051" marB="460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1400" dirty="0">
                        <a:solidFill>
                          <a:schemeClr val="tx1"/>
                        </a:solidFill>
                        <a:latin typeface="SVN-Notulen Serif Display XBold" pitchFamily="50" charset="0"/>
                        <a:cs typeface="Times New Roman" panose="02020603050405020304" pitchFamily="18" charset="0"/>
                      </a:endParaRPr>
                    </a:p>
                  </a:txBody>
                  <a:tcPr marL="92100" marR="92100" marT="46051" marB="460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1400">
                        <a:solidFill>
                          <a:schemeClr val="tx1"/>
                        </a:solidFill>
                        <a:latin typeface="SVN-Notulen Serif Display XBold" pitchFamily="50" charset="0"/>
                        <a:cs typeface="Times New Roman" panose="02020603050405020304" pitchFamily="18" charset="0"/>
                      </a:endParaRPr>
                    </a:p>
                  </a:txBody>
                  <a:tcPr marL="92100" marR="92100" marT="46051" marB="460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1400">
                        <a:solidFill>
                          <a:schemeClr val="tx1"/>
                        </a:solidFill>
                        <a:latin typeface="SVN-Notulen Serif Display XBold" pitchFamily="50" charset="0"/>
                        <a:cs typeface="Times New Roman" panose="02020603050405020304" pitchFamily="18" charset="0"/>
                      </a:endParaRPr>
                    </a:p>
                  </a:txBody>
                  <a:tcPr marL="92100" marR="92100" marT="46051" marB="460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1400" dirty="0">
                        <a:solidFill>
                          <a:schemeClr val="tx1"/>
                        </a:solidFill>
                        <a:latin typeface="SVN-Notulen Serif Display XBold" pitchFamily="50" charset="0"/>
                        <a:cs typeface="Times New Roman" panose="02020603050405020304" pitchFamily="18" charset="0"/>
                      </a:endParaRPr>
                    </a:p>
                  </a:txBody>
                  <a:tcPr marL="92100" marR="92100" marT="46051" marB="460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1400" dirty="0">
                        <a:solidFill>
                          <a:schemeClr val="tx1"/>
                        </a:solidFill>
                        <a:latin typeface="SVN-Notulen Serif Display XBold" pitchFamily="50" charset="0"/>
                        <a:cs typeface="Times New Roman" panose="02020603050405020304" pitchFamily="18" charset="0"/>
                      </a:endParaRPr>
                    </a:p>
                  </a:txBody>
                  <a:tcPr marL="92100" marR="92100" marT="46051" marB="460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1400">
                        <a:solidFill>
                          <a:schemeClr val="tx1"/>
                        </a:solidFill>
                        <a:latin typeface="SVN-Notulen Serif Display XBold" pitchFamily="50" charset="0"/>
                        <a:cs typeface="Times New Roman" panose="02020603050405020304" pitchFamily="18" charset="0"/>
                      </a:endParaRPr>
                    </a:p>
                  </a:txBody>
                  <a:tcPr marL="92100" marR="92100" marT="46051" marB="460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algn="ctr"/>
                      <a:endParaRPr lang="en-US" sz="1400">
                        <a:solidFill>
                          <a:schemeClr val="tx1"/>
                        </a:solidFill>
                        <a:latin typeface="SVN-Notulen Serif Display XBold" pitchFamily="50" charset="0"/>
                        <a:cs typeface="Times New Roman" panose="02020603050405020304" pitchFamily="18" charset="0"/>
                      </a:endParaRPr>
                    </a:p>
                  </a:txBody>
                  <a:tcPr marL="92100" marR="92100" marT="46051" marB="460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algn="ctr"/>
                      <a:endParaRPr lang="en-US" sz="1400">
                        <a:solidFill>
                          <a:schemeClr val="tx1"/>
                        </a:solidFill>
                        <a:latin typeface="SVN-Notulen Serif Display XBold" pitchFamily="50" charset="0"/>
                        <a:cs typeface="Times New Roman" panose="02020603050405020304" pitchFamily="18" charset="0"/>
                      </a:endParaRPr>
                    </a:p>
                  </a:txBody>
                  <a:tcPr marL="92100" marR="92100" marT="46051" marB="460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algn="ctr"/>
                      <a:endParaRPr lang="en-US" sz="1400">
                        <a:solidFill>
                          <a:schemeClr val="tx1"/>
                        </a:solidFill>
                        <a:latin typeface="SVN-Notulen Serif Display XBold" pitchFamily="50" charset="0"/>
                        <a:cs typeface="Times New Roman" panose="02020603050405020304" pitchFamily="18" charset="0"/>
                      </a:endParaRPr>
                    </a:p>
                  </a:txBody>
                  <a:tcPr marL="92100" marR="92100" marT="46051" marB="460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algn="ctr"/>
                      <a:endParaRPr lang="en-US" sz="1400">
                        <a:solidFill>
                          <a:schemeClr val="tx1"/>
                        </a:solidFill>
                        <a:latin typeface="SVN-Notulen Serif Display XBold" pitchFamily="50" charset="0"/>
                        <a:cs typeface="Times New Roman" panose="02020603050405020304" pitchFamily="18" charset="0"/>
                      </a:endParaRPr>
                    </a:p>
                  </a:txBody>
                  <a:tcPr marL="92100" marR="92100" marT="46051" marB="460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algn="ctr"/>
                      <a:endParaRPr lang="en-US" sz="1400" dirty="0">
                        <a:solidFill>
                          <a:schemeClr val="tx1"/>
                        </a:solidFill>
                        <a:latin typeface="SVN-Notulen Serif Display XBold" pitchFamily="50" charset="0"/>
                        <a:cs typeface="Times New Roman" panose="02020603050405020304" pitchFamily="18" charset="0"/>
                      </a:endParaRPr>
                    </a:p>
                  </a:txBody>
                  <a:tcPr marL="92100" marR="92100" marT="46051" marB="460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500584920"/>
                  </a:ext>
                </a:extLst>
              </a:tr>
              <a:tr h="329296">
                <a:tc>
                  <a:txBody>
                    <a:bodyPr/>
                    <a:lstStyle/>
                    <a:p>
                      <a:pPr algn="ctr" fontAlgn="b"/>
                      <a:r>
                        <a:rPr lang="en-US" sz="1400" b="0" i="0" u="none" strike="noStrike">
                          <a:solidFill>
                            <a:schemeClr val="tx1"/>
                          </a:solidFill>
                          <a:effectLst/>
                          <a:latin typeface="SVN-Notulen Serif Display XBold" pitchFamily="50" charset="0"/>
                          <a:cs typeface="Times New Roman" panose="02020603050405020304" pitchFamily="18" charset="0"/>
                        </a:rPr>
                        <a:t>15</a:t>
                      </a:r>
                    </a:p>
                  </a:txBody>
                  <a:tcPr marL="7675" marR="7675" marT="7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400" b="0" i="0" u="none" strike="noStrike" dirty="0" err="1">
                          <a:solidFill>
                            <a:schemeClr val="tx1"/>
                          </a:solidFill>
                          <a:effectLst/>
                          <a:latin typeface="SVN-Notulen Serif Display XBold" pitchFamily="50" charset="0"/>
                          <a:cs typeface="Times New Roman" panose="02020603050405020304" pitchFamily="18" charset="0"/>
                        </a:rPr>
                        <a:t>Thả</a:t>
                      </a:r>
                      <a:r>
                        <a:rPr lang="en-US" sz="1400" b="0" i="0" u="none" strike="noStrike" dirty="0">
                          <a:solidFill>
                            <a:schemeClr val="tx1"/>
                          </a:solidFill>
                          <a:effectLst/>
                          <a:latin typeface="SVN-Notulen Serif Display XBold" pitchFamily="50" charset="0"/>
                          <a:cs typeface="Times New Roman" panose="02020603050405020304" pitchFamily="18" charset="0"/>
                        </a:rPr>
                        <a:t> </a:t>
                      </a:r>
                      <a:r>
                        <a:rPr lang="en-US" sz="1400" b="0" i="0" u="none" strike="noStrike" dirty="0" err="1">
                          <a:solidFill>
                            <a:schemeClr val="tx1"/>
                          </a:solidFill>
                          <a:effectLst/>
                          <a:latin typeface="SVN-Notulen Serif Display XBold" pitchFamily="50" charset="0"/>
                          <a:cs typeface="Times New Roman" panose="02020603050405020304" pitchFamily="18" charset="0"/>
                        </a:rPr>
                        <a:t>vệ</a:t>
                      </a:r>
                      <a:r>
                        <a:rPr lang="en-US" sz="1400" b="0" i="0" u="none" strike="noStrike" dirty="0">
                          <a:solidFill>
                            <a:schemeClr val="tx1"/>
                          </a:solidFill>
                          <a:effectLst/>
                          <a:latin typeface="SVN-Notulen Serif Display XBold" pitchFamily="50" charset="0"/>
                          <a:cs typeface="Times New Roman" panose="02020603050405020304" pitchFamily="18" charset="0"/>
                        </a:rPr>
                        <a:t> </a:t>
                      </a:r>
                      <a:r>
                        <a:rPr lang="en-US" sz="1400" b="0" i="0" u="none" strike="noStrike" dirty="0" err="1">
                          <a:solidFill>
                            <a:schemeClr val="tx1"/>
                          </a:solidFill>
                          <a:effectLst/>
                          <a:latin typeface="SVN-Notulen Serif Display XBold" pitchFamily="50" charset="0"/>
                          <a:cs typeface="Times New Roman" panose="02020603050405020304" pitchFamily="18" charset="0"/>
                        </a:rPr>
                        <a:t>tinh</a:t>
                      </a:r>
                      <a:endParaRPr lang="en-US" sz="1400" b="0" i="0" u="none" strike="noStrike" dirty="0">
                        <a:solidFill>
                          <a:schemeClr val="tx1"/>
                        </a:solidFill>
                        <a:effectLst/>
                        <a:latin typeface="SVN-Notulen Serif Display XBold" pitchFamily="50" charset="0"/>
                        <a:cs typeface="Times New Roman" panose="02020603050405020304" pitchFamily="18" charset="0"/>
                      </a:endParaRPr>
                    </a:p>
                  </a:txBody>
                  <a:tcPr marL="7675" marR="7675" marT="7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1400" dirty="0">
                        <a:solidFill>
                          <a:schemeClr val="tx1"/>
                        </a:solidFill>
                        <a:latin typeface="SVN-Notulen Serif Display XBold" pitchFamily="50" charset="0"/>
                        <a:cs typeface="Times New Roman" panose="02020603050405020304" pitchFamily="18" charset="0"/>
                      </a:endParaRPr>
                    </a:p>
                  </a:txBody>
                  <a:tcPr marL="92100" marR="92100" marT="46051" marB="460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1400" dirty="0">
                        <a:solidFill>
                          <a:schemeClr val="tx1"/>
                        </a:solidFill>
                        <a:latin typeface="SVN-Notulen Serif Display XBold" pitchFamily="50" charset="0"/>
                        <a:cs typeface="Times New Roman" panose="02020603050405020304" pitchFamily="18" charset="0"/>
                      </a:endParaRPr>
                    </a:p>
                  </a:txBody>
                  <a:tcPr marL="92100" marR="92100" marT="46051" marB="460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1400" dirty="0">
                        <a:solidFill>
                          <a:schemeClr val="tx1"/>
                        </a:solidFill>
                        <a:latin typeface="SVN-Notulen Serif Display XBold" pitchFamily="50" charset="0"/>
                        <a:cs typeface="Times New Roman" panose="02020603050405020304" pitchFamily="18" charset="0"/>
                      </a:endParaRPr>
                    </a:p>
                  </a:txBody>
                  <a:tcPr marL="92100" marR="92100" marT="46051" marB="460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1400" dirty="0">
                        <a:solidFill>
                          <a:schemeClr val="tx1"/>
                        </a:solidFill>
                        <a:latin typeface="SVN-Notulen Serif Display XBold" pitchFamily="50" charset="0"/>
                        <a:cs typeface="Times New Roman" panose="02020603050405020304" pitchFamily="18" charset="0"/>
                      </a:endParaRPr>
                    </a:p>
                  </a:txBody>
                  <a:tcPr marL="92100" marR="92100" marT="46051" marB="460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1400" dirty="0">
                        <a:solidFill>
                          <a:schemeClr val="tx1"/>
                        </a:solidFill>
                        <a:latin typeface="SVN-Notulen Serif Display XBold" pitchFamily="50" charset="0"/>
                        <a:cs typeface="Times New Roman" panose="02020603050405020304" pitchFamily="18" charset="0"/>
                      </a:endParaRPr>
                    </a:p>
                  </a:txBody>
                  <a:tcPr marL="92100" marR="92100" marT="46051" marB="460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1400" dirty="0">
                        <a:solidFill>
                          <a:schemeClr val="tx1"/>
                        </a:solidFill>
                        <a:latin typeface="SVN-Notulen Serif Display XBold" pitchFamily="50" charset="0"/>
                        <a:cs typeface="Times New Roman" panose="02020603050405020304" pitchFamily="18" charset="0"/>
                      </a:endParaRPr>
                    </a:p>
                  </a:txBody>
                  <a:tcPr marL="92100" marR="92100" marT="46051" marB="460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1400">
                        <a:solidFill>
                          <a:schemeClr val="tx1"/>
                        </a:solidFill>
                        <a:latin typeface="SVN-Notulen Serif Display XBold" pitchFamily="50" charset="0"/>
                        <a:cs typeface="Times New Roman" panose="02020603050405020304" pitchFamily="18" charset="0"/>
                      </a:endParaRPr>
                    </a:p>
                  </a:txBody>
                  <a:tcPr marL="92100" marR="92100" marT="46051" marB="460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1400">
                        <a:solidFill>
                          <a:schemeClr val="tx1"/>
                        </a:solidFill>
                        <a:latin typeface="SVN-Notulen Serif Display XBold" pitchFamily="50" charset="0"/>
                        <a:cs typeface="Times New Roman" panose="02020603050405020304" pitchFamily="18" charset="0"/>
                      </a:endParaRPr>
                    </a:p>
                  </a:txBody>
                  <a:tcPr marL="92100" marR="92100" marT="46051" marB="460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1400">
                        <a:solidFill>
                          <a:schemeClr val="tx1"/>
                        </a:solidFill>
                        <a:latin typeface="SVN-Notulen Serif Display XBold" pitchFamily="50" charset="0"/>
                        <a:cs typeface="Times New Roman" panose="02020603050405020304" pitchFamily="18" charset="0"/>
                      </a:endParaRPr>
                    </a:p>
                  </a:txBody>
                  <a:tcPr marL="92100" marR="92100" marT="46051" marB="460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1400">
                        <a:solidFill>
                          <a:schemeClr val="tx1"/>
                        </a:solidFill>
                        <a:latin typeface="SVN-Notulen Serif Display XBold" pitchFamily="50" charset="0"/>
                        <a:cs typeface="Times New Roman" panose="02020603050405020304" pitchFamily="18" charset="0"/>
                      </a:endParaRPr>
                    </a:p>
                  </a:txBody>
                  <a:tcPr marL="92100" marR="92100" marT="46051" marB="460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1400">
                        <a:solidFill>
                          <a:schemeClr val="tx1"/>
                        </a:solidFill>
                        <a:latin typeface="SVN-Notulen Serif Display XBold" pitchFamily="50" charset="0"/>
                        <a:cs typeface="Times New Roman" panose="02020603050405020304" pitchFamily="18" charset="0"/>
                      </a:endParaRPr>
                    </a:p>
                  </a:txBody>
                  <a:tcPr marL="92100" marR="92100" marT="46051" marB="460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1400" dirty="0">
                        <a:solidFill>
                          <a:schemeClr val="tx1"/>
                        </a:solidFill>
                        <a:latin typeface="SVN-Notulen Serif Display XBold" pitchFamily="50" charset="0"/>
                        <a:cs typeface="Times New Roman" panose="02020603050405020304" pitchFamily="18" charset="0"/>
                      </a:endParaRPr>
                    </a:p>
                  </a:txBody>
                  <a:tcPr marL="92100" marR="92100" marT="46051" marB="460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1400" dirty="0">
                        <a:solidFill>
                          <a:schemeClr val="tx1"/>
                        </a:solidFill>
                        <a:latin typeface="SVN-Notulen Serif Display XBold" pitchFamily="50" charset="0"/>
                        <a:cs typeface="Times New Roman" panose="02020603050405020304" pitchFamily="18" charset="0"/>
                      </a:endParaRPr>
                    </a:p>
                  </a:txBody>
                  <a:tcPr marL="92100" marR="92100" marT="46051" marB="460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1400" dirty="0">
                        <a:solidFill>
                          <a:schemeClr val="tx1"/>
                        </a:solidFill>
                        <a:latin typeface="SVN-Notulen Serif Display XBold" pitchFamily="50" charset="0"/>
                        <a:cs typeface="Times New Roman" panose="02020603050405020304" pitchFamily="18" charset="0"/>
                      </a:endParaRPr>
                    </a:p>
                  </a:txBody>
                  <a:tcPr marL="92100" marR="92100" marT="46051" marB="460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algn="ctr"/>
                      <a:endParaRPr lang="en-US" sz="1400" dirty="0">
                        <a:solidFill>
                          <a:schemeClr val="tx1"/>
                        </a:solidFill>
                        <a:latin typeface="SVN-Notulen Serif Display XBold" pitchFamily="50" charset="0"/>
                        <a:cs typeface="Times New Roman" panose="02020603050405020304" pitchFamily="18" charset="0"/>
                      </a:endParaRPr>
                    </a:p>
                  </a:txBody>
                  <a:tcPr marL="92100" marR="92100" marT="46051" marB="460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61297659"/>
                  </a:ext>
                </a:extLst>
              </a:tr>
              <a:tr h="329296">
                <a:tc>
                  <a:txBody>
                    <a:bodyPr/>
                    <a:lstStyle/>
                    <a:p>
                      <a:pPr algn="ctr" fontAlgn="b"/>
                      <a:r>
                        <a:rPr lang="en-US" sz="1400" b="0" i="0" u="none" strike="noStrike">
                          <a:solidFill>
                            <a:schemeClr val="tx1"/>
                          </a:solidFill>
                          <a:effectLst/>
                          <a:latin typeface="SVN-Notulen Serif Display XBold" pitchFamily="50" charset="0"/>
                          <a:cs typeface="Times New Roman" panose="02020603050405020304" pitchFamily="18" charset="0"/>
                        </a:rPr>
                        <a:t>16</a:t>
                      </a:r>
                    </a:p>
                  </a:txBody>
                  <a:tcPr marL="7675" marR="7675" marT="7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400" b="0" i="0" u="none" strike="noStrike" dirty="0" err="1">
                          <a:solidFill>
                            <a:schemeClr val="tx1"/>
                          </a:solidFill>
                          <a:effectLst/>
                          <a:latin typeface="SVN-Notulen Serif Display XBold" pitchFamily="50" charset="0"/>
                          <a:cs typeface="Times New Roman" panose="02020603050405020304" pitchFamily="18" charset="0"/>
                        </a:rPr>
                        <a:t>Viết</a:t>
                      </a:r>
                      <a:r>
                        <a:rPr lang="en-US" sz="1400" b="0" i="0" u="none" strike="noStrike" dirty="0">
                          <a:solidFill>
                            <a:schemeClr val="tx1"/>
                          </a:solidFill>
                          <a:effectLst/>
                          <a:latin typeface="SVN-Notulen Serif Display XBold" pitchFamily="50" charset="0"/>
                          <a:cs typeface="Times New Roman" panose="02020603050405020304" pitchFamily="18" charset="0"/>
                        </a:rPr>
                        <a:t> </a:t>
                      </a:r>
                      <a:r>
                        <a:rPr lang="en-US" sz="1400" b="0" i="0" u="none" strike="noStrike" dirty="0" err="1">
                          <a:solidFill>
                            <a:schemeClr val="tx1"/>
                          </a:solidFill>
                          <a:effectLst/>
                          <a:latin typeface="SVN-Notulen Serif Display XBold" pitchFamily="50" charset="0"/>
                          <a:cs typeface="Times New Roman" panose="02020603050405020304" pitchFamily="18" charset="0"/>
                        </a:rPr>
                        <a:t>báo</a:t>
                      </a:r>
                      <a:r>
                        <a:rPr lang="en-US" sz="1400" b="0" i="0" u="none" strike="noStrike" dirty="0">
                          <a:solidFill>
                            <a:schemeClr val="tx1"/>
                          </a:solidFill>
                          <a:effectLst/>
                          <a:latin typeface="SVN-Notulen Serif Display XBold" pitchFamily="50" charset="0"/>
                          <a:cs typeface="Times New Roman" panose="02020603050405020304" pitchFamily="18" charset="0"/>
                        </a:rPr>
                        <a:t> </a:t>
                      </a:r>
                      <a:r>
                        <a:rPr lang="en-US" sz="1400" b="0" i="0" u="none" strike="noStrike" dirty="0" err="1">
                          <a:solidFill>
                            <a:schemeClr val="tx1"/>
                          </a:solidFill>
                          <a:effectLst/>
                          <a:latin typeface="SVN-Notulen Serif Display XBold" pitchFamily="50" charset="0"/>
                          <a:cs typeface="Times New Roman" panose="02020603050405020304" pitchFamily="18" charset="0"/>
                        </a:rPr>
                        <a:t>cáo</a:t>
                      </a:r>
                      <a:r>
                        <a:rPr lang="en-US" sz="1400" b="0" i="0" u="none" strike="noStrike" dirty="0">
                          <a:solidFill>
                            <a:schemeClr val="tx1"/>
                          </a:solidFill>
                          <a:effectLst/>
                          <a:latin typeface="SVN-Notulen Serif Display XBold" pitchFamily="50" charset="0"/>
                          <a:cs typeface="Times New Roman" panose="02020603050405020304" pitchFamily="18" charset="0"/>
                        </a:rPr>
                        <a:t> </a:t>
                      </a:r>
                      <a:r>
                        <a:rPr lang="en-US" sz="1400" b="0" i="0" u="none" strike="noStrike" dirty="0" err="1">
                          <a:solidFill>
                            <a:schemeClr val="tx1"/>
                          </a:solidFill>
                          <a:effectLst/>
                          <a:latin typeface="SVN-Notulen Serif Display XBold" pitchFamily="50" charset="0"/>
                          <a:cs typeface="Times New Roman" panose="02020603050405020304" pitchFamily="18" charset="0"/>
                        </a:rPr>
                        <a:t>và</a:t>
                      </a:r>
                      <a:r>
                        <a:rPr lang="en-US" sz="1400" b="0" i="0" u="none" strike="noStrike" dirty="0">
                          <a:solidFill>
                            <a:schemeClr val="tx1"/>
                          </a:solidFill>
                          <a:effectLst/>
                          <a:latin typeface="SVN-Notulen Serif Display XBold" pitchFamily="50" charset="0"/>
                          <a:cs typeface="Times New Roman" panose="02020603050405020304" pitchFamily="18" charset="0"/>
                        </a:rPr>
                        <a:t> </a:t>
                      </a:r>
                      <a:r>
                        <a:rPr lang="en-US" sz="1400" b="0" i="0" u="none" strike="noStrike" dirty="0" err="1">
                          <a:solidFill>
                            <a:schemeClr val="tx1"/>
                          </a:solidFill>
                          <a:effectLst/>
                          <a:latin typeface="SVN-Notulen Serif Display XBold" pitchFamily="50" charset="0"/>
                          <a:cs typeface="Times New Roman" panose="02020603050405020304" pitchFamily="18" charset="0"/>
                        </a:rPr>
                        <a:t>trình</a:t>
                      </a:r>
                      <a:r>
                        <a:rPr lang="en-US" sz="1400" b="0" i="0" u="none" strike="noStrike" dirty="0">
                          <a:solidFill>
                            <a:schemeClr val="tx1"/>
                          </a:solidFill>
                          <a:effectLst/>
                          <a:latin typeface="SVN-Notulen Serif Display XBold" pitchFamily="50" charset="0"/>
                          <a:cs typeface="Times New Roman" panose="02020603050405020304" pitchFamily="18" charset="0"/>
                        </a:rPr>
                        <a:t> </a:t>
                      </a:r>
                      <a:r>
                        <a:rPr lang="en-US" sz="1400" b="0" i="0" u="none" strike="noStrike" dirty="0" err="1">
                          <a:solidFill>
                            <a:schemeClr val="tx1"/>
                          </a:solidFill>
                          <a:effectLst/>
                          <a:latin typeface="SVN-Notulen Serif Display XBold" pitchFamily="50" charset="0"/>
                          <a:cs typeface="Times New Roman" panose="02020603050405020304" pitchFamily="18" charset="0"/>
                        </a:rPr>
                        <a:t>bày</a:t>
                      </a:r>
                      <a:r>
                        <a:rPr lang="en-US" sz="1400" b="0" i="0" u="none" strike="noStrike" dirty="0">
                          <a:solidFill>
                            <a:schemeClr val="tx1"/>
                          </a:solidFill>
                          <a:effectLst/>
                          <a:latin typeface="SVN-Notulen Serif Display XBold" pitchFamily="50" charset="0"/>
                          <a:cs typeface="Times New Roman" panose="02020603050405020304" pitchFamily="18" charset="0"/>
                        </a:rPr>
                        <a:t> </a:t>
                      </a:r>
                      <a:r>
                        <a:rPr lang="en-US" sz="1400" b="0" i="0" u="none" strike="noStrike" dirty="0" err="1">
                          <a:solidFill>
                            <a:schemeClr val="tx1"/>
                          </a:solidFill>
                          <a:effectLst/>
                          <a:latin typeface="SVN-Notulen Serif Display XBold" pitchFamily="50" charset="0"/>
                          <a:cs typeface="Times New Roman" panose="02020603050405020304" pitchFamily="18" charset="0"/>
                        </a:rPr>
                        <a:t>kết</a:t>
                      </a:r>
                      <a:r>
                        <a:rPr lang="en-US" sz="1400" b="0" i="0" u="none" strike="noStrike" dirty="0">
                          <a:solidFill>
                            <a:schemeClr val="tx1"/>
                          </a:solidFill>
                          <a:effectLst/>
                          <a:latin typeface="SVN-Notulen Serif Display XBold" pitchFamily="50" charset="0"/>
                          <a:cs typeface="Times New Roman" panose="02020603050405020304" pitchFamily="18" charset="0"/>
                        </a:rPr>
                        <a:t> </a:t>
                      </a:r>
                      <a:r>
                        <a:rPr lang="en-US" sz="1400" b="0" i="0" u="none" strike="noStrike" dirty="0" err="1">
                          <a:solidFill>
                            <a:schemeClr val="tx1"/>
                          </a:solidFill>
                          <a:effectLst/>
                          <a:latin typeface="SVN-Notulen Serif Display XBold" pitchFamily="50" charset="0"/>
                          <a:cs typeface="Times New Roman" panose="02020603050405020304" pitchFamily="18" charset="0"/>
                        </a:rPr>
                        <a:t>quả</a:t>
                      </a:r>
                      <a:endParaRPr lang="en-US" sz="1400" b="0" i="0" u="none" strike="noStrike" dirty="0">
                        <a:solidFill>
                          <a:schemeClr val="tx1"/>
                        </a:solidFill>
                        <a:effectLst/>
                        <a:latin typeface="SVN-Notulen Serif Display XBold" pitchFamily="50" charset="0"/>
                        <a:cs typeface="Times New Roman" panose="02020603050405020304" pitchFamily="18" charset="0"/>
                      </a:endParaRPr>
                    </a:p>
                  </a:txBody>
                  <a:tcPr marL="7675" marR="7675" marT="76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1400" dirty="0">
                        <a:solidFill>
                          <a:schemeClr val="tx1"/>
                        </a:solidFill>
                        <a:latin typeface="SVN-Notulen Serif Display XBold" pitchFamily="50" charset="0"/>
                        <a:cs typeface="Times New Roman" panose="02020603050405020304" pitchFamily="18" charset="0"/>
                      </a:endParaRPr>
                    </a:p>
                  </a:txBody>
                  <a:tcPr marL="92100" marR="92100" marT="46051" marB="460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1400" dirty="0">
                        <a:solidFill>
                          <a:schemeClr val="tx1"/>
                        </a:solidFill>
                        <a:latin typeface="SVN-Notulen Serif Display XBold" pitchFamily="50" charset="0"/>
                        <a:cs typeface="Times New Roman" panose="02020603050405020304" pitchFamily="18" charset="0"/>
                      </a:endParaRPr>
                    </a:p>
                  </a:txBody>
                  <a:tcPr marL="92100" marR="92100" marT="46051" marB="460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1400" dirty="0">
                        <a:solidFill>
                          <a:schemeClr val="tx1"/>
                        </a:solidFill>
                        <a:latin typeface="SVN-Notulen Serif Display XBold" pitchFamily="50" charset="0"/>
                        <a:cs typeface="Times New Roman" panose="02020603050405020304" pitchFamily="18" charset="0"/>
                      </a:endParaRPr>
                    </a:p>
                  </a:txBody>
                  <a:tcPr marL="92100" marR="92100" marT="46051" marB="460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1400">
                        <a:solidFill>
                          <a:schemeClr val="tx1"/>
                        </a:solidFill>
                        <a:latin typeface="SVN-Notulen Serif Display XBold" pitchFamily="50" charset="0"/>
                        <a:cs typeface="Times New Roman" panose="02020603050405020304" pitchFamily="18" charset="0"/>
                      </a:endParaRPr>
                    </a:p>
                  </a:txBody>
                  <a:tcPr marL="92100" marR="92100" marT="46051" marB="460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1400">
                        <a:solidFill>
                          <a:schemeClr val="tx1"/>
                        </a:solidFill>
                        <a:latin typeface="SVN-Notulen Serif Display XBold" pitchFamily="50" charset="0"/>
                        <a:cs typeface="Times New Roman" panose="02020603050405020304" pitchFamily="18" charset="0"/>
                      </a:endParaRPr>
                    </a:p>
                  </a:txBody>
                  <a:tcPr marL="92100" marR="92100" marT="46051" marB="460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1400" dirty="0">
                        <a:solidFill>
                          <a:schemeClr val="tx1"/>
                        </a:solidFill>
                        <a:latin typeface="SVN-Notulen Serif Display XBold" pitchFamily="50" charset="0"/>
                        <a:cs typeface="Times New Roman" panose="02020603050405020304" pitchFamily="18" charset="0"/>
                      </a:endParaRPr>
                    </a:p>
                  </a:txBody>
                  <a:tcPr marL="92100" marR="92100" marT="46051" marB="460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1400" dirty="0">
                        <a:solidFill>
                          <a:schemeClr val="tx1"/>
                        </a:solidFill>
                        <a:latin typeface="SVN-Notulen Serif Display XBold" pitchFamily="50" charset="0"/>
                        <a:cs typeface="Times New Roman" panose="02020603050405020304" pitchFamily="18" charset="0"/>
                      </a:endParaRPr>
                    </a:p>
                  </a:txBody>
                  <a:tcPr marL="92100" marR="92100" marT="46051" marB="460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1400" dirty="0">
                        <a:solidFill>
                          <a:schemeClr val="tx1"/>
                        </a:solidFill>
                        <a:latin typeface="SVN-Notulen Serif Display XBold" pitchFamily="50" charset="0"/>
                        <a:cs typeface="Times New Roman" panose="02020603050405020304" pitchFamily="18" charset="0"/>
                      </a:endParaRPr>
                    </a:p>
                  </a:txBody>
                  <a:tcPr marL="92100" marR="92100" marT="46051" marB="460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1400" dirty="0">
                        <a:solidFill>
                          <a:schemeClr val="tx1"/>
                        </a:solidFill>
                        <a:latin typeface="SVN-Notulen Serif Display XBold" pitchFamily="50" charset="0"/>
                        <a:cs typeface="Times New Roman" panose="02020603050405020304" pitchFamily="18" charset="0"/>
                      </a:endParaRPr>
                    </a:p>
                  </a:txBody>
                  <a:tcPr marL="92100" marR="92100" marT="46051" marB="460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1400" dirty="0">
                        <a:solidFill>
                          <a:schemeClr val="tx1"/>
                        </a:solidFill>
                        <a:latin typeface="SVN-Notulen Serif Display XBold" pitchFamily="50" charset="0"/>
                        <a:cs typeface="Times New Roman" panose="02020603050405020304" pitchFamily="18" charset="0"/>
                      </a:endParaRPr>
                    </a:p>
                  </a:txBody>
                  <a:tcPr marL="92100" marR="92100" marT="46051" marB="460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1400" dirty="0">
                        <a:solidFill>
                          <a:schemeClr val="tx1"/>
                        </a:solidFill>
                        <a:latin typeface="SVN-Notulen Serif Display XBold" pitchFamily="50" charset="0"/>
                        <a:cs typeface="Times New Roman" panose="02020603050405020304" pitchFamily="18" charset="0"/>
                      </a:endParaRPr>
                    </a:p>
                  </a:txBody>
                  <a:tcPr marL="92100" marR="92100" marT="46051" marB="460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1400" dirty="0">
                        <a:solidFill>
                          <a:schemeClr val="tx1"/>
                        </a:solidFill>
                        <a:latin typeface="SVN-Notulen Serif Display XBold" pitchFamily="50" charset="0"/>
                        <a:cs typeface="Times New Roman" panose="02020603050405020304" pitchFamily="18" charset="0"/>
                      </a:endParaRPr>
                    </a:p>
                  </a:txBody>
                  <a:tcPr marL="92100" marR="92100" marT="46051" marB="460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1400" dirty="0">
                        <a:solidFill>
                          <a:schemeClr val="tx1"/>
                        </a:solidFill>
                        <a:latin typeface="SVN-Notulen Serif Display XBold" pitchFamily="50" charset="0"/>
                        <a:cs typeface="Times New Roman" panose="02020603050405020304" pitchFamily="18" charset="0"/>
                      </a:endParaRPr>
                    </a:p>
                  </a:txBody>
                  <a:tcPr marL="92100" marR="92100" marT="46051" marB="460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1400" dirty="0">
                        <a:solidFill>
                          <a:schemeClr val="tx1"/>
                        </a:solidFill>
                        <a:latin typeface="SVN-Notulen Serif Display XBold" pitchFamily="50" charset="0"/>
                        <a:cs typeface="Times New Roman" panose="02020603050405020304" pitchFamily="18" charset="0"/>
                      </a:endParaRPr>
                    </a:p>
                  </a:txBody>
                  <a:tcPr marL="92100" marR="92100" marT="46051" marB="460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1400" dirty="0">
                        <a:solidFill>
                          <a:schemeClr val="tx1"/>
                        </a:solidFill>
                        <a:latin typeface="SVN-Notulen Serif Display XBold" pitchFamily="50" charset="0"/>
                        <a:cs typeface="Times New Roman" panose="02020603050405020304" pitchFamily="18" charset="0"/>
                      </a:endParaRPr>
                    </a:p>
                  </a:txBody>
                  <a:tcPr marL="92100" marR="92100" marT="46051" marB="460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extLst>
                  <a:ext uri="{0D108BD9-81ED-4DB2-BD59-A6C34878D82A}">
                    <a16:rowId xmlns:a16="http://schemas.microsoft.com/office/drawing/2014/main" val="698751584"/>
                  </a:ext>
                </a:extLst>
              </a:tr>
            </a:tbl>
          </a:graphicData>
        </a:graphic>
      </p:graphicFrame>
    </p:spTree>
    <p:extLst>
      <p:ext uri="{BB962C8B-B14F-4D97-AF65-F5344CB8AC3E}">
        <p14:creationId xmlns:p14="http://schemas.microsoft.com/office/powerpoint/2010/main" val="394863456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Bảng 1">
            <a:extLst>
              <a:ext uri="{FF2B5EF4-FFF2-40B4-BE49-F238E27FC236}">
                <a16:creationId xmlns:a16="http://schemas.microsoft.com/office/drawing/2014/main" id="{CA99BA9A-8008-3B18-22F9-737224A0E367}"/>
              </a:ext>
            </a:extLst>
          </p:cNvPr>
          <p:cNvGraphicFramePr>
            <a:graphicFrameLocks noGrp="1"/>
          </p:cNvGraphicFramePr>
          <p:nvPr>
            <p:extLst>
              <p:ext uri="{D42A27DB-BD31-4B8C-83A1-F6EECF244321}">
                <p14:modId xmlns:p14="http://schemas.microsoft.com/office/powerpoint/2010/main" val="293260436"/>
              </p:ext>
            </p:extLst>
          </p:nvPr>
        </p:nvGraphicFramePr>
        <p:xfrm>
          <a:off x="709613" y="289635"/>
          <a:ext cx="10772774" cy="6278729"/>
        </p:xfrm>
        <a:graphic>
          <a:graphicData uri="http://schemas.openxmlformats.org/drawingml/2006/table">
            <a:tbl>
              <a:tblPr firstRow="1" firstCol="1"/>
              <a:tblGrid>
                <a:gridCol w="885853">
                  <a:extLst>
                    <a:ext uri="{9D8B030D-6E8A-4147-A177-3AD203B41FA5}">
                      <a16:colId xmlns:a16="http://schemas.microsoft.com/office/drawing/2014/main" val="2523146023"/>
                    </a:ext>
                  </a:extLst>
                </a:gridCol>
                <a:gridCol w="4361328">
                  <a:extLst>
                    <a:ext uri="{9D8B030D-6E8A-4147-A177-3AD203B41FA5}">
                      <a16:colId xmlns:a16="http://schemas.microsoft.com/office/drawing/2014/main" val="2190500312"/>
                    </a:ext>
                  </a:extLst>
                </a:gridCol>
                <a:gridCol w="1332806">
                  <a:extLst>
                    <a:ext uri="{9D8B030D-6E8A-4147-A177-3AD203B41FA5}">
                      <a16:colId xmlns:a16="http://schemas.microsoft.com/office/drawing/2014/main" val="1971809227"/>
                    </a:ext>
                  </a:extLst>
                </a:gridCol>
                <a:gridCol w="1943676">
                  <a:extLst>
                    <a:ext uri="{9D8B030D-6E8A-4147-A177-3AD203B41FA5}">
                      <a16:colId xmlns:a16="http://schemas.microsoft.com/office/drawing/2014/main" val="2555500831"/>
                    </a:ext>
                  </a:extLst>
                </a:gridCol>
                <a:gridCol w="2249111">
                  <a:extLst>
                    <a:ext uri="{9D8B030D-6E8A-4147-A177-3AD203B41FA5}">
                      <a16:colId xmlns:a16="http://schemas.microsoft.com/office/drawing/2014/main" val="1784721967"/>
                    </a:ext>
                  </a:extLst>
                </a:gridCol>
              </a:tblGrid>
              <a:tr h="369337">
                <a:tc>
                  <a:txBody>
                    <a:bodyPr/>
                    <a:lstStyle>
                      <a:lvl1pPr marL="0" algn="l" defTabSz="914400" rtl="0" eaLnBrk="1" latinLnBrk="0" hangingPunct="1">
                        <a:defRPr sz="1800" b="1" kern="1200">
                          <a:solidFill>
                            <a:schemeClr val="lt1"/>
                          </a:solidFill>
                          <a:latin typeface="SVN-Notulen Serif Display XBold"/>
                        </a:defRPr>
                      </a:lvl1pPr>
                      <a:lvl2pPr marL="457200" algn="l" defTabSz="914400" rtl="0" eaLnBrk="1" latinLnBrk="0" hangingPunct="1">
                        <a:defRPr sz="1800" b="1" kern="1200">
                          <a:solidFill>
                            <a:schemeClr val="lt1"/>
                          </a:solidFill>
                          <a:latin typeface="SVN-Notulen Serif Display XBold"/>
                        </a:defRPr>
                      </a:lvl2pPr>
                      <a:lvl3pPr marL="914400" algn="l" defTabSz="914400" rtl="0" eaLnBrk="1" latinLnBrk="0" hangingPunct="1">
                        <a:defRPr sz="1800" b="1" kern="1200">
                          <a:solidFill>
                            <a:schemeClr val="lt1"/>
                          </a:solidFill>
                          <a:latin typeface="SVN-Notulen Serif Display XBold"/>
                        </a:defRPr>
                      </a:lvl3pPr>
                      <a:lvl4pPr marL="1371600" algn="l" defTabSz="914400" rtl="0" eaLnBrk="1" latinLnBrk="0" hangingPunct="1">
                        <a:defRPr sz="1800" b="1" kern="1200">
                          <a:solidFill>
                            <a:schemeClr val="lt1"/>
                          </a:solidFill>
                          <a:latin typeface="SVN-Notulen Serif Display XBold"/>
                        </a:defRPr>
                      </a:lvl4pPr>
                      <a:lvl5pPr marL="1828800" algn="l" defTabSz="914400" rtl="0" eaLnBrk="1" latinLnBrk="0" hangingPunct="1">
                        <a:defRPr sz="1800" b="1" kern="1200">
                          <a:solidFill>
                            <a:schemeClr val="lt1"/>
                          </a:solidFill>
                          <a:latin typeface="SVN-Notulen Serif Display XBold"/>
                        </a:defRPr>
                      </a:lvl5pPr>
                      <a:lvl6pPr marL="2286000" algn="l" defTabSz="914400" rtl="0" eaLnBrk="1" latinLnBrk="0" hangingPunct="1">
                        <a:defRPr sz="1800" b="1" kern="1200">
                          <a:solidFill>
                            <a:schemeClr val="lt1"/>
                          </a:solidFill>
                          <a:latin typeface="SVN-Notulen Serif Display XBold"/>
                        </a:defRPr>
                      </a:lvl6pPr>
                      <a:lvl7pPr marL="2743200" algn="l" defTabSz="914400" rtl="0" eaLnBrk="1" latinLnBrk="0" hangingPunct="1">
                        <a:defRPr sz="1800" b="1" kern="1200">
                          <a:solidFill>
                            <a:schemeClr val="lt1"/>
                          </a:solidFill>
                          <a:latin typeface="SVN-Notulen Serif Display XBold"/>
                        </a:defRPr>
                      </a:lvl7pPr>
                      <a:lvl8pPr marL="3200400" algn="l" defTabSz="914400" rtl="0" eaLnBrk="1" latinLnBrk="0" hangingPunct="1">
                        <a:defRPr sz="1800" b="1" kern="1200">
                          <a:solidFill>
                            <a:schemeClr val="lt1"/>
                          </a:solidFill>
                          <a:latin typeface="SVN-Notulen Serif Display XBold"/>
                        </a:defRPr>
                      </a:lvl8pPr>
                      <a:lvl9pPr marL="3657600" algn="l" defTabSz="914400" rtl="0" eaLnBrk="1" latinLnBrk="0" hangingPunct="1">
                        <a:defRPr sz="1800" b="1" kern="1200">
                          <a:solidFill>
                            <a:schemeClr val="lt1"/>
                          </a:solidFill>
                          <a:latin typeface="SVN-Notulen Serif Display XBold"/>
                        </a:defRPr>
                      </a:lvl9pPr>
                    </a:lstStyle>
                    <a:p>
                      <a:pPr algn="ctr">
                        <a:lnSpc>
                          <a:spcPct val="107000"/>
                        </a:lnSpc>
                        <a:spcAft>
                          <a:spcPts val="800"/>
                        </a:spcAft>
                      </a:pPr>
                      <a:r>
                        <a:rPr lang="en-US" sz="2000" kern="100" dirty="0">
                          <a:effectLst/>
                        </a:rPr>
                        <a:t>STT</a:t>
                      </a:r>
                      <a:endParaRPr lang="en-US" sz="17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1439" marR="31439" marT="20958" marB="20958" anchor="ctr">
                    <a:lnL w="12700" cap="flat" cmpd="sng" algn="ctr">
                      <a:solidFill>
                        <a:srgbClr val="8E7CC3"/>
                      </a:solidFill>
                      <a:prstDash val="solid"/>
                      <a:round/>
                      <a:headEnd type="none" w="med" len="med"/>
                      <a:tailEnd type="none" w="med" len="med"/>
                    </a:lnL>
                    <a:lnR w="12700" cap="flat" cmpd="sng" algn="ctr">
                      <a:solidFill>
                        <a:srgbClr val="8E7CC3"/>
                      </a:solidFill>
                      <a:prstDash val="solid"/>
                      <a:round/>
                      <a:headEnd type="none" w="med" len="med"/>
                      <a:tailEnd type="none" w="med" len="med"/>
                    </a:lnR>
                    <a:lnT w="12700" cap="flat" cmpd="sng" algn="ctr">
                      <a:solidFill>
                        <a:srgbClr val="8E7CC3"/>
                      </a:solidFill>
                      <a:prstDash val="solid"/>
                      <a:round/>
                      <a:headEnd type="none" w="med" len="med"/>
                      <a:tailEnd type="none" w="med" len="med"/>
                    </a:lnT>
                    <a:lnB w="12700" cap="flat" cmpd="sng" algn="ctr">
                      <a:solidFill>
                        <a:srgbClr val="8E7CC3"/>
                      </a:solidFill>
                      <a:prstDash val="solid"/>
                      <a:round/>
                      <a:headEnd type="none" w="med" len="med"/>
                      <a:tailEnd type="none" w="med" len="med"/>
                    </a:lnB>
                    <a:lnTlToBr w="12700" cmpd="sng">
                      <a:noFill/>
                      <a:prstDash val="solid"/>
                    </a:lnTlToBr>
                    <a:lnBlToTr w="12700" cmpd="sng">
                      <a:noFill/>
                      <a:prstDash val="solid"/>
                    </a:lnBlToTr>
                    <a:solidFill>
                      <a:srgbClr val="8E7CC3"/>
                    </a:solidFill>
                  </a:tcPr>
                </a:tc>
                <a:tc>
                  <a:txBody>
                    <a:bodyPr/>
                    <a:lstStyle>
                      <a:lvl1pPr marL="0" algn="l" defTabSz="914400" rtl="0" eaLnBrk="1" latinLnBrk="0" hangingPunct="1">
                        <a:defRPr sz="1800" b="1" kern="1200">
                          <a:solidFill>
                            <a:schemeClr val="lt1"/>
                          </a:solidFill>
                          <a:latin typeface="SVN-Notulen Serif Display XBold"/>
                        </a:defRPr>
                      </a:lvl1pPr>
                      <a:lvl2pPr marL="457200" algn="l" defTabSz="914400" rtl="0" eaLnBrk="1" latinLnBrk="0" hangingPunct="1">
                        <a:defRPr sz="1800" b="1" kern="1200">
                          <a:solidFill>
                            <a:schemeClr val="lt1"/>
                          </a:solidFill>
                          <a:latin typeface="SVN-Notulen Serif Display XBold"/>
                        </a:defRPr>
                      </a:lvl2pPr>
                      <a:lvl3pPr marL="914400" algn="l" defTabSz="914400" rtl="0" eaLnBrk="1" latinLnBrk="0" hangingPunct="1">
                        <a:defRPr sz="1800" b="1" kern="1200">
                          <a:solidFill>
                            <a:schemeClr val="lt1"/>
                          </a:solidFill>
                          <a:latin typeface="SVN-Notulen Serif Display XBold"/>
                        </a:defRPr>
                      </a:lvl3pPr>
                      <a:lvl4pPr marL="1371600" algn="l" defTabSz="914400" rtl="0" eaLnBrk="1" latinLnBrk="0" hangingPunct="1">
                        <a:defRPr sz="1800" b="1" kern="1200">
                          <a:solidFill>
                            <a:schemeClr val="lt1"/>
                          </a:solidFill>
                          <a:latin typeface="SVN-Notulen Serif Display XBold"/>
                        </a:defRPr>
                      </a:lvl4pPr>
                      <a:lvl5pPr marL="1828800" algn="l" defTabSz="914400" rtl="0" eaLnBrk="1" latinLnBrk="0" hangingPunct="1">
                        <a:defRPr sz="1800" b="1" kern="1200">
                          <a:solidFill>
                            <a:schemeClr val="lt1"/>
                          </a:solidFill>
                          <a:latin typeface="SVN-Notulen Serif Display XBold"/>
                        </a:defRPr>
                      </a:lvl5pPr>
                      <a:lvl6pPr marL="2286000" algn="l" defTabSz="914400" rtl="0" eaLnBrk="1" latinLnBrk="0" hangingPunct="1">
                        <a:defRPr sz="1800" b="1" kern="1200">
                          <a:solidFill>
                            <a:schemeClr val="lt1"/>
                          </a:solidFill>
                          <a:latin typeface="SVN-Notulen Serif Display XBold"/>
                        </a:defRPr>
                      </a:lvl6pPr>
                      <a:lvl7pPr marL="2743200" algn="l" defTabSz="914400" rtl="0" eaLnBrk="1" latinLnBrk="0" hangingPunct="1">
                        <a:defRPr sz="1800" b="1" kern="1200">
                          <a:solidFill>
                            <a:schemeClr val="lt1"/>
                          </a:solidFill>
                          <a:latin typeface="SVN-Notulen Serif Display XBold"/>
                        </a:defRPr>
                      </a:lvl7pPr>
                      <a:lvl8pPr marL="3200400" algn="l" defTabSz="914400" rtl="0" eaLnBrk="1" latinLnBrk="0" hangingPunct="1">
                        <a:defRPr sz="1800" b="1" kern="1200">
                          <a:solidFill>
                            <a:schemeClr val="lt1"/>
                          </a:solidFill>
                          <a:latin typeface="SVN-Notulen Serif Display XBold"/>
                        </a:defRPr>
                      </a:lvl8pPr>
                      <a:lvl9pPr marL="3657600" algn="l" defTabSz="914400" rtl="0" eaLnBrk="1" latinLnBrk="0" hangingPunct="1">
                        <a:defRPr sz="1800" b="1" kern="1200">
                          <a:solidFill>
                            <a:schemeClr val="lt1"/>
                          </a:solidFill>
                          <a:latin typeface="SVN-Notulen Serif Display XBold"/>
                        </a:defRPr>
                      </a:lvl9pPr>
                    </a:lstStyle>
                    <a:p>
                      <a:pPr algn="ctr">
                        <a:lnSpc>
                          <a:spcPct val="107000"/>
                        </a:lnSpc>
                        <a:spcAft>
                          <a:spcPts val="800"/>
                        </a:spcAft>
                      </a:pPr>
                      <a:r>
                        <a:rPr lang="en-US" sz="2000" kern="100">
                          <a:effectLst/>
                        </a:rPr>
                        <a:t>TÊN LINK KIỆN</a:t>
                      </a:r>
                      <a:endParaRPr lang="en-US" sz="1700" kern="100">
                        <a:effectLst/>
                        <a:latin typeface="Calibri" panose="020F0502020204030204" pitchFamily="34" charset="0"/>
                        <a:ea typeface="Calibri" panose="020F0502020204030204" pitchFamily="34" charset="0"/>
                        <a:cs typeface="Times New Roman" panose="02020603050405020304" pitchFamily="18" charset="0"/>
                      </a:endParaRPr>
                    </a:p>
                  </a:txBody>
                  <a:tcPr marL="31439" marR="31439" marT="20958" marB="20958" anchor="ctr">
                    <a:lnL w="12700" cap="flat" cmpd="sng" algn="ctr">
                      <a:solidFill>
                        <a:srgbClr val="8E7CC3"/>
                      </a:solidFill>
                      <a:prstDash val="solid"/>
                      <a:round/>
                      <a:headEnd type="none" w="med" len="med"/>
                      <a:tailEnd type="none" w="med" len="med"/>
                    </a:lnL>
                    <a:lnR w="12700" cap="flat" cmpd="sng" algn="ctr">
                      <a:solidFill>
                        <a:srgbClr val="8E7CC3"/>
                      </a:solidFill>
                      <a:prstDash val="solid"/>
                      <a:round/>
                      <a:headEnd type="none" w="med" len="med"/>
                      <a:tailEnd type="none" w="med" len="med"/>
                    </a:lnR>
                    <a:lnT w="12700" cap="flat" cmpd="sng" algn="ctr">
                      <a:solidFill>
                        <a:srgbClr val="8E7CC3"/>
                      </a:solidFill>
                      <a:prstDash val="solid"/>
                      <a:round/>
                      <a:headEnd type="none" w="med" len="med"/>
                      <a:tailEnd type="none" w="med" len="med"/>
                    </a:lnT>
                    <a:lnB w="12700" cap="flat" cmpd="sng" algn="ctr">
                      <a:solidFill>
                        <a:srgbClr val="8E7CC3"/>
                      </a:solidFill>
                      <a:prstDash val="solid"/>
                      <a:round/>
                      <a:headEnd type="none" w="med" len="med"/>
                      <a:tailEnd type="none" w="med" len="med"/>
                    </a:lnB>
                    <a:lnTlToBr w="12700" cmpd="sng">
                      <a:noFill/>
                      <a:prstDash val="solid"/>
                    </a:lnTlToBr>
                    <a:lnBlToTr w="12700" cmpd="sng">
                      <a:noFill/>
                      <a:prstDash val="solid"/>
                    </a:lnBlToTr>
                    <a:solidFill>
                      <a:srgbClr val="8E7CC3"/>
                    </a:solidFill>
                  </a:tcPr>
                </a:tc>
                <a:tc>
                  <a:txBody>
                    <a:bodyPr/>
                    <a:lstStyle>
                      <a:lvl1pPr marL="0" algn="l" defTabSz="914400" rtl="0" eaLnBrk="1" latinLnBrk="0" hangingPunct="1">
                        <a:defRPr sz="1800" b="1" kern="1200">
                          <a:solidFill>
                            <a:schemeClr val="lt1"/>
                          </a:solidFill>
                          <a:latin typeface="SVN-Notulen Serif Display XBold"/>
                        </a:defRPr>
                      </a:lvl1pPr>
                      <a:lvl2pPr marL="457200" algn="l" defTabSz="914400" rtl="0" eaLnBrk="1" latinLnBrk="0" hangingPunct="1">
                        <a:defRPr sz="1800" b="1" kern="1200">
                          <a:solidFill>
                            <a:schemeClr val="lt1"/>
                          </a:solidFill>
                          <a:latin typeface="SVN-Notulen Serif Display XBold"/>
                        </a:defRPr>
                      </a:lvl2pPr>
                      <a:lvl3pPr marL="914400" algn="l" defTabSz="914400" rtl="0" eaLnBrk="1" latinLnBrk="0" hangingPunct="1">
                        <a:defRPr sz="1800" b="1" kern="1200">
                          <a:solidFill>
                            <a:schemeClr val="lt1"/>
                          </a:solidFill>
                          <a:latin typeface="SVN-Notulen Serif Display XBold"/>
                        </a:defRPr>
                      </a:lvl3pPr>
                      <a:lvl4pPr marL="1371600" algn="l" defTabSz="914400" rtl="0" eaLnBrk="1" latinLnBrk="0" hangingPunct="1">
                        <a:defRPr sz="1800" b="1" kern="1200">
                          <a:solidFill>
                            <a:schemeClr val="lt1"/>
                          </a:solidFill>
                          <a:latin typeface="SVN-Notulen Serif Display XBold"/>
                        </a:defRPr>
                      </a:lvl4pPr>
                      <a:lvl5pPr marL="1828800" algn="l" defTabSz="914400" rtl="0" eaLnBrk="1" latinLnBrk="0" hangingPunct="1">
                        <a:defRPr sz="1800" b="1" kern="1200">
                          <a:solidFill>
                            <a:schemeClr val="lt1"/>
                          </a:solidFill>
                          <a:latin typeface="SVN-Notulen Serif Display XBold"/>
                        </a:defRPr>
                      </a:lvl5pPr>
                      <a:lvl6pPr marL="2286000" algn="l" defTabSz="914400" rtl="0" eaLnBrk="1" latinLnBrk="0" hangingPunct="1">
                        <a:defRPr sz="1800" b="1" kern="1200">
                          <a:solidFill>
                            <a:schemeClr val="lt1"/>
                          </a:solidFill>
                          <a:latin typeface="SVN-Notulen Serif Display XBold"/>
                        </a:defRPr>
                      </a:lvl6pPr>
                      <a:lvl7pPr marL="2743200" algn="l" defTabSz="914400" rtl="0" eaLnBrk="1" latinLnBrk="0" hangingPunct="1">
                        <a:defRPr sz="1800" b="1" kern="1200">
                          <a:solidFill>
                            <a:schemeClr val="lt1"/>
                          </a:solidFill>
                          <a:latin typeface="SVN-Notulen Serif Display XBold"/>
                        </a:defRPr>
                      </a:lvl7pPr>
                      <a:lvl8pPr marL="3200400" algn="l" defTabSz="914400" rtl="0" eaLnBrk="1" latinLnBrk="0" hangingPunct="1">
                        <a:defRPr sz="1800" b="1" kern="1200">
                          <a:solidFill>
                            <a:schemeClr val="lt1"/>
                          </a:solidFill>
                          <a:latin typeface="SVN-Notulen Serif Display XBold"/>
                        </a:defRPr>
                      </a:lvl8pPr>
                      <a:lvl9pPr marL="3657600" algn="l" defTabSz="914400" rtl="0" eaLnBrk="1" latinLnBrk="0" hangingPunct="1">
                        <a:defRPr sz="1800" b="1" kern="1200">
                          <a:solidFill>
                            <a:schemeClr val="lt1"/>
                          </a:solidFill>
                          <a:latin typeface="SVN-Notulen Serif Display XBold"/>
                        </a:defRPr>
                      </a:lvl9pPr>
                    </a:lstStyle>
                    <a:p>
                      <a:pPr algn="ctr">
                        <a:lnSpc>
                          <a:spcPct val="107000"/>
                        </a:lnSpc>
                        <a:spcAft>
                          <a:spcPts val="800"/>
                        </a:spcAft>
                      </a:pPr>
                      <a:r>
                        <a:rPr lang="en-US" sz="2000" kern="100">
                          <a:effectLst/>
                        </a:rPr>
                        <a:t>SL</a:t>
                      </a:r>
                      <a:endParaRPr lang="en-US" sz="1700" kern="100">
                        <a:effectLst/>
                        <a:latin typeface="Calibri" panose="020F0502020204030204" pitchFamily="34" charset="0"/>
                        <a:ea typeface="Calibri" panose="020F0502020204030204" pitchFamily="34" charset="0"/>
                        <a:cs typeface="Times New Roman" panose="02020603050405020304" pitchFamily="18" charset="0"/>
                      </a:endParaRPr>
                    </a:p>
                  </a:txBody>
                  <a:tcPr marL="31439" marR="31439" marT="20958" marB="20958" anchor="ctr">
                    <a:lnL w="12700" cap="flat" cmpd="sng" algn="ctr">
                      <a:solidFill>
                        <a:srgbClr val="8E7CC3"/>
                      </a:solidFill>
                      <a:prstDash val="solid"/>
                      <a:round/>
                      <a:headEnd type="none" w="med" len="med"/>
                      <a:tailEnd type="none" w="med" len="med"/>
                    </a:lnL>
                    <a:lnR w="12700" cap="flat" cmpd="sng" algn="ctr">
                      <a:solidFill>
                        <a:srgbClr val="8E7CC3"/>
                      </a:solidFill>
                      <a:prstDash val="solid"/>
                      <a:round/>
                      <a:headEnd type="none" w="med" len="med"/>
                      <a:tailEnd type="none" w="med" len="med"/>
                    </a:lnR>
                    <a:lnT w="12700" cap="flat" cmpd="sng" algn="ctr">
                      <a:solidFill>
                        <a:srgbClr val="8E7CC3"/>
                      </a:solidFill>
                      <a:prstDash val="solid"/>
                      <a:round/>
                      <a:headEnd type="none" w="med" len="med"/>
                      <a:tailEnd type="none" w="med" len="med"/>
                    </a:lnT>
                    <a:lnB w="12700" cap="flat" cmpd="sng" algn="ctr">
                      <a:solidFill>
                        <a:srgbClr val="8E7CC3"/>
                      </a:solidFill>
                      <a:prstDash val="solid"/>
                      <a:round/>
                      <a:headEnd type="none" w="med" len="med"/>
                      <a:tailEnd type="none" w="med" len="med"/>
                    </a:lnB>
                    <a:lnTlToBr w="12700" cmpd="sng">
                      <a:noFill/>
                      <a:prstDash val="solid"/>
                    </a:lnTlToBr>
                    <a:lnBlToTr w="12700" cmpd="sng">
                      <a:noFill/>
                      <a:prstDash val="solid"/>
                    </a:lnBlToTr>
                    <a:solidFill>
                      <a:srgbClr val="8E7CC3"/>
                    </a:solidFill>
                  </a:tcPr>
                </a:tc>
                <a:tc>
                  <a:txBody>
                    <a:bodyPr/>
                    <a:lstStyle>
                      <a:lvl1pPr marL="0" algn="l" defTabSz="914400" rtl="0" eaLnBrk="1" latinLnBrk="0" hangingPunct="1">
                        <a:defRPr sz="1800" b="1" kern="1200">
                          <a:solidFill>
                            <a:schemeClr val="lt1"/>
                          </a:solidFill>
                          <a:latin typeface="SVN-Notulen Serif Display XBold"/>
                        </a:defRPr>
                      </a:lvl1pPr>
                      <a:lvl2pPr marL="457200" algn="l" defTabSz="914400" rtl="0" eaLnBrk="1" latinLnBrk="0" hangingPunct="1">
                        <a:defRPr sz="1800" b="1" kern="1200">
                          <a:solidFill>
                            <a:schemeClr val="lt1"/>
                          </a:solidFill>
                          <a:latin typeface="SVN-Notulen Serif Display XBold"/>
                        </a:defRPr>
                      </a:lvl2pPr>
                      <a:lvl3pPr marL="914400" algn="l" defTabSz="914400" rtl="0" eaLnBrk="1" latinLnBrk="0" hangingPunct="1">
                        <a:defRPr sz="1800" b="1" kern="1200">
                          <a:solidFill>
                            <a:schemeClr val="lt1"/>
                          </a:solidFill>
                          <a:latin typeface="SVN-Notulen Serif Display XBold"/>
                        </a:defRPr>
                      </a:lvl3pPr>
                      <a:lvl4pPr marL="1371600" algn="l" defTabSz="914400" rtl="0" eaLnBrk="1" latinLnBrk="0" hangingPunct="1">
                        <a:defRPr sz="1800" b="1" kern="1200">
                          <a:solidFill>
                            <a:schemeClr val="lt1"/>
                          </a:solidFill>
                          <a:latin typeface="SVN-Notulen Serif Display XBold"/>
                        </a:defRPr>
                      </a:lvl4pPr>
                      <a:lvl5pPr marL="1828800" algn="l" defTabSz="914400" rtl="0" eaLnBrk="1" latinLnBrk="0" hangingPunct="1">
                        <a:defRPr sz="1800" b="1" kern="1200">
                          <a:solidFill>
                            <a:schemeClr val="lt1"/>
                          </a:solidFill>
                          <a:latin typeface="SVN-Notulen Serif Display XBold"/>
                        </a:defRPr>
                      </a:lvl5pPr>
                      <a:lvl6pPr marL="2286000" algn="l" defTabSz="914400" rtl="0" eaLnBrk="1" latinLnBrk="0" hangingPunct="1">
                        <a:defRPr sz="1800" b="1" kern="1200">
                          <a:solidFill>
                            <a:schemeClr val="lt1"/>
                          </a:solidFill>
                          <a:latin typeface="SVN-Notulen Serif Display XBold"/>
                        </a:defRPr>
                      </a:lvl6pPr>
                      <a:lvl7pPr marL="2743200" algn="l" defTabSz="914400" rtl="0" eaLnBrk="1" latinLnBrk="0" hangingPunct="1">
                        <a:defRPr sz="1800" b="1" kern="1200">
                          <a:solidFill>
                            <a:schemeClr val="lt1"/>
                          </a:solidFill>
                          <a:latin typeface="SVN-Notulen Serif Display XBold"/>
                        </a:defRPr>
                      </a:lvl7pPr>
                      <a:lvl8pPr marL="3200400" algn="l" defTabSz="914400" rtl="0" eaLnBrk="1" latinLnBrk="0" hangingPunct="1">
                        <a:defRPr sz="1800" b="1" kern="1200">
                          <a:solidFill>
                            <a:schemeClr val="lt1"/>
                          </a:solidFill>
                          <a:latin typeface="SVN-Notulen Serif Display XBold"/>
                        </a:defRPr>
                      </a:lvl8pPr>
                      <a:lvl9pPr marL="3657600" algn="l" defTabSz="914400" rtl="0" eaLnBrk="1" latinLnBrk="0" hangingPunct="1">
                        <a:defRPr sz="1800" b="1" kern="1200">
                          <a:solidFill>
                            <a:schemeClr val="lt1"/>
                          </a:solidFill>
                          <a:latin typeface="SVN-Notulen Serif Display XBold"/>
                        </a:defRPr>
                      </a:lvl9pPr>
                    </a:lstStyle>
                    <a:p>
                      <a:pPr algn="ctr">
                        <a:lnSpc>
                          <a:spcPct val="107000"/>
                        </a:lnSpc>
                        <a:spcAft>
                          <a:spcPts val="800"/>
                        </a:spcAft>
                      </a:pPr>
                      <a:r>
                        <a:rPr lang="en-US" sz="2000" kern="100" dirty="0">
                          <a:effectLst/>
                        </a:rPr>
                        <a:t>ĐƠN GIÁ</a:t>
                      </a:r>
                      <a:endParaRPr lang="en-US" sz="17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1439" marR="31439" marT="20958" marB="20958" anchor="ctr">
                    <a:lnL w="12700" cap="flat" cmpd="sng" algn="ctr">
                      <a:solidFill>
                        <a:srgbClr val="8E7CC3"/>
                      </a:solidFill>
                      <a:prstDash val="solid"/>
                      <a:round/>
                      <a:headEnd type="none" w="med" len="med"/>
                      <a:tailEnd type="none" w="med" len="med"/>
                    </a:lnL>
                    <a:lnR w="12700" cap="flat" cmpd="sng" algn="ctr">
                      <a:solidFill>
                        <a:srgbClr val="8E7CC3"/>
                      </a:solidFill>
                      <a:prstDash val="solid"/>
                      <a:round/>
                      <a:headEnd type="none" w="med" len="med"/>
                      <a:tailEnd type="none" w="med" len="med"/>
                    </a:lnR>
                    <a:lnT w="12700" cap="flat" cmpd="sng" algn="ctr">
                      <a:solidFill>
                        <a:srgbClr val="8E7CC3"/>
                      </a:solidFill>
                      <a:prstDash val="solid"/>
                      <a:round/>
                      <a:headEnd type="none" w="med" len="med"/>
                      <a:tailEnd type="none" w="med" len="med"/>
                    </a:lnT>
                    <a:lnB w="12700" cap="flat" cmpd="sng" algn="ctr">
                      <a:solidFill>
                        <a:srgbClr val="8E7CC3"/>
                      </a:solidFill>
                      <a:prstDash val="solid"/>
                      <a:round/>
                      <a:headEnd type="none" w="med" len="med"/>
                      <a:tailEnd type="none" w="med" len="med"/>
                    </a:lnB>
                    <a:lnTlToBr w="12700" cmpd="sng">
                      <a:noFill/>
                      <a:prstDash val="solid"/>
                    </a:lnTlToBr>
                    <a:lnBlToTr w="12700" cmpd="sng">
                      <a:noFill/>
                      <a:prstDash val="solid"/>
                    </a:lnBlToTr>
                    <a:solidFill>
                      <a:srgbClr val="8E7CC3"/>
                    </a:solidFill>
                  </a:tcPr>
                </a:tc>
                <a:tc>
                  <a:txBody>
                    <a:bodyPr/>
                    <a:lstStyle>
                      <a:lvl1pPr marL="0" algn="l" defTabSz="914400" rtl="0" eaLnBrk="1" latinLnBrk="0" hangingPunct="1">
                        <a:defRPr sz="1800" b="1" kern="1200">
                          <a:solidFill>
                            <a:schemeClr val="lt1"/>
                          </a:solidFill>
                          <a:latin typeface="SVN-Notulen Serif Display XBold"/>
                        </a:defRPr>
                      </a:lvl1pPr>
                      <a:lvl2pPr marL="457200" algn="l" defTabSz="914400" rtl="0" eaLnBrk="1" latinLnBrk="0" hangingPunct="1">
                        <a:defRPr sz="1800" b="1" kern="1200">
                          <a:solidFill>
                            <a:schemeClr val="lt1"/>
                          </a:solidFill>
                          <a:latin typeface="SVN-Notulen Serif Display XBold"/>
                        </a:defRPr>
                      </a:lvl2pPr>
                      <a:lvl3pPr marL="914400" algn="l" defTabSz="914400" rtl="0" eaLnBrk="1" latinLnBrk="0" hangingPunct="1">
                        <a:defRPr sz="1800" b="1" kern="1200">
                          <a:solidFill>
                            <a:schemeClr val="lt1"/>
                          </a:solidFill>
                          <a:latin typeface="SVN-Notulen Serif Display XBold"/>
                        </a:defRPr>
                      </a:lvl3pPr>
                      <a:lvl4pPr marL="1371600" algn="l" defTabSz="914400" rtl="0" eaLnBrk="1" latinLnBrk="0" hangingPunct="1">
                        <a:defRPr sz="1800" b="1" kern="1200">
                          <a:solidFill>
                            <a:schemeClr val="lt1"/>
                          </a:solidFill>
                          <a:latin typeface="SVN-Notulen Serif Display XBold"/>
                        </a:defRPr>
                      </a:lvl4pPr>
                      <a:lvl5pPr marL="1828800" algn="l" defTabSz="914400" rtl="0" eaLnBrk="1" latinLnBrk="0" hangingPunct="1">
                        <a:defRPr sz="1800" b="1" kern="1200">
                          <a:solidFill>
                            <a:schemeClr val="lt1"/>
                          </a:solidFill>
                          <a:latin typeface="SVN-Notulen Serif Display XBold"/>
                        </a:defRPr>
                      </a:lvl5pPr>
                      <a:lvl6pPr marL="2286000" algn="l" defTabSz="914400" rtl="0" eaLnBrk="1" latinLnBrk="0" hangingPunct="1">
                        <a:defRPr sz="1800" b="1" kern="1200">
                          <a:solidFill>
                            <a:schemeClr val="lt1"/>
                          </a:solidFill>
                          <a:latin typeface="SVN-Notulen Serif Display XBold"/>
                        </a:defRPr>
                      </a:lvl6pPr>
                      <a:lvl7pPr marL="2743200" algn="l" defTabSz="914400" rtl="0" eaLnBrk="1" latinLnBrk="0" hangingPunct="1">
                        <a:defRPr sz="1800" b="1" kern="1200">
                          <a:solidFill>
                            <a:schemeClr val="lt1"/>
                          </a:solidFill>
                          <a:latin typeface="SVN-Notulen Serif Display XBold"/>
                        </a:defRPr>
                      </a:lvl7pPr>
                      <a:lvl8pPr marL="3200400" algn="l" defTabSz="914400" rtl="0" eaLnBrk="1" latinLnBrk="0" hangingPunct="1">
                        <a:defRPr sz="1800" b="1" kern="1200">
                          <a:solidFill>
                            <a:schemeClr val="lt1"/>
                          </a:solidFill>
                          <a:latin typeface="SVN-Notulen Serif Display XBold"/>
                        </a:defRPr>
                      </a:lvl8pPr>
                      <a:lvl9pPr marL="3657600" algn="l" defTabSz="914400" rtl="0" eaLnBrk="1" latinLnBrk="0" hangingPunct="1">
                        <a:defRPr sz="1800" b="1" kern="1200">
                          <a:solidFill>
                            <a:schemeClr val="lt1"/>
                          </a:solidFill>
                          <a:latin typeface="SVN-Notulen Serif Display XBold"/>
                        </a:defRPr>
                      </a:lvl9pPr>
                    </a:lstStyle>
                    <a:p>
                      <a:pPr algn="ctr">
                        <a:lnSpc>
                          <a:spcPct val="107000"/>
                        </a:lnSpc>
                        <a:spcAft>
                          <a:spcPts val="800"/>
                        </a:spcAft>
                      </a:pPr>
                      <a:r>
                        <a:rPr lang="en-US" sz="2000" kern="100" dirty="0">
                          <a:effectLst/>
                        </a:rPr>
                        <a:t>THÀNH TIỀN</a:t>
                      </a:r>
                      <a:endParaRPr lang="en-US" sz="17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1439" marR="31439" marT="20958" marB="20958" anchor="ctr">
                    <a:lnL w="12700" cap="flat" cmpd="sng" algn="ctr">
                      <a:solidFill>
                        <a:srgbClr val="8E7CC3"/>
                      </a:solidFill>
                      <a:prstDash val="solid"/>
                      <a:round/>
                      <a:headEnd type="none" w="med" len="med"/>
                      <a:tailEnd type="none" w="med" len="med"/>
                    </a:lnL>
                    <a:lnR w="12700" cap="flat" cmpd="sng" algn="ctr">
                      <a:solidFill>
                        <a:srgbClr val="8E7CC3"/>
                      </a:solidFill>
                      <a:prstDash val="solid"/>
                      <a:round/>
                      <a:headEnd type="none" w="med" len="med"/>
                      <a:tailEnd type="none" w="med" len="med"/>
                    </a:lnR>
                    <a:lnT w="12700" cap="flat" cmpd="sng" algn="ctr">
                      <a:solidFill>
                        <a:srgbClr val="8E7CC3"/>
                      </a:solidFill>
                      <a:prstDash val="solid"/>
                      <a:round/>
                      <a:headEnd type="none" w="med" len="med"/>
                      <a:tailEnd type="none" w="med" len="med"/>
                    </a:lnT>
                    <a:lnB w="12700" cap="flat" cmpd="sng" algn="ctr">
                      <a:solidFill>
                        <a:srgbClr val="8E7CC3"/>
                      </a:solidFill>
                      <a:prstDash val="solid"/>
                      <a:round/>
                      <a:headEnd type="none" w="med" len="med"/>
                      <a:tailEnd type="none" w="med" len="med"/>
                    </a:lnB>
                    <a:lnTlToBr w="12700" cmpd="sng">
                      <a:noFill/>
                      <a:prstDash val="solid"/>
                    </a:lnTlToBr>
                    <a:lnBlToTr w="12700" cmpd="sng">
                      <a:noFill/>
                      <a:prstDash val="solid"/>
                    </a:lnBlToTr>
                    <a:solidFill>
                      <a:srgbClr val="8E7CC3"/>
                    </a:solidFill>
                  </a:tcPr>
                </a:tc>
                <a:extLst>
                  <a:ext uri="{0D108BD9-81ED-4DB2-BD59-A6C34878D82A}">
                    <a16:rowId xmlns:a16="http://schemas.microsoft.com/office/drawing/2014/main" val="77124580"/>
                  </a:ext>
                </a:extLst>
              </a:tr>
              <a:tr h="369337">
                <a:tc>
                  <a:txBody>
                    <a:bodyPr/>
                    <a:lstStyle>
                      <a:lvl1pPr marL="0" algn="l" defTabSz="914400" rtl="0" eaLnBrk="1" latinLnBrk="0" hangingPunct="1">
                        <a:defRPr sz="1800" b="1" kern="1200">
                          <a:solidFill>
                            <a:schemeClr val="lt1"/>
                          </a:solidFill>
                          <a:latin typeface="SVN-Notulen Serif Display XBold"/>
                        </a:defRPr>
                      </a:lvl1pPr>
                      <a:lvl2pPr marL="457200" algn="l" defTabSz="914400" rtl="0" eaLnBrk="1" latinLnBrk="0" hangingPunct="1">
                        <a:defRPr sz="1800" b="1" kern="1200">
                          <a:solidFill>
                            <a:schemeClr val="lt1"/>
                          </a:solidFill>
                          <a:latin typeface="SVN-Notulen Serif Display XBold"/>
                        </a:defRPr>
                      </a:lvl2pPr>
                      <a:lvl3pPr marL="914400" algn="l" defTabSz="914400" rtl="0" eaLnBrk="1" latinLnBrk="0" hangingPunct="1">
                        <a:defRPr sz="1800" b="1" kern="1200">
                          <a:solidFill>
                            <a:schemeClr val="lt1"/>
                          </a:solidFill>
                          <a:latin typeface="SVN-Notulen Serif Display XBold"/>
                        </a:defRPr>
                      </a:lvl3pPr>
                      <a:lvl4pPr marL="1371600" algn="l" defTabSz="914400" rtl="0" eaLnBrk="1" latinLnBrk="0" hangingPunct="1">
                        <a:defRPr sz="1800" b="1" kern="1200">
                          <a:solidFill>
                            <a:schemeClr val="lt1"/>
                          </a:solidFill>
                          <a:latin typeface="SVN-Notulen Serif Display XBold"/>
                        </a:defRPr>
                      </a:lvl4pPr>
                      <a:lvl5pPr marL="1828800" algn="l" defTabSz="914400" rtl="0" eaLnBrk="1" latinLnBrk="0" hangingPunct="1">
                        <a:defRPr sz="1800" b="1" kern="1200">
                          <a:solidFill>
                            <a:schemeClr val="lt1"/>
                          </a:solidFill>
                          <a:latin typeface="SVN-Notulen Serif Display XBold"/>
                        </a:defRPr>
                      </a:lvl5pPr>
                      <a:lvl6pPr marL="2286000" algn="l" defTabSz="914400" rtl="0" eaLnBrk="1" latinLnBrk="0" hangingPunct="1">
                        <a:defRPr sz="1800" b="1" kern="1200">
                          <a:solidFill>
                            <a:schemeClr val="lt1"/>
                          </a:solidFill>
                          <a:latin typeface="SVN-Notulen Serif Display XBold"/>
                        </a:defRPr>
                      </a:lvl6pPr>
                      <a:lvl7pPr marL="2743200" algn="l" defTabSz="914400" rtl="0" eaLnBrk="1" latinLnBrk="0" hangingPunct="1">
                        <a:defRPr sz="1800" b="1" kern="1200">
                          <a:solidFill>
                            <a:schemeClr val="lt1"/>
                          </a:solidFill>
                          <a:latin typeface="SVN-Notulen Serif Display XBold"/>
                        </a:defRPr>
                      </a:lvl7pPr>
                      <a:lvl8pPr marL="3200400" algn="l" defTabSz="914400" rtl="0" eaLnBrk="1" latinLnBrk="0" hangingPunct="1">
                        <a:defRPr sz="1800" b="1" kern="1200">
                          <a:solidFill>
                            <a:schemeClr val="lt1"/>
                          </a:solidFill>
                          <a:latin typeface="SVN-Notulen Serif Display XBold"/>
                        </a:defRPr>
                      </a:lvl8pPr>
                      <a:lvl9pPr marL="3657600" algn="l" defTabSz="914400" rtl="0" eaLnBrk="1" latinLnBrk="0" hangingPunct="1">
                        <a:defRPr sz="1800" b="1" kern="1200">
                          <a:solidFill>
                            <a:schemeClr val="lt1"/>
                          </a:solidFill>
                          <a:latin typeface="SVN-Notulen Serif Display XBold"/>
                        </a:defRPr>
                      </a:lvl9pPr>
                    </a:lstStyle>
                    <a:p>
                      <a:pPr algn="ctr">
                        <a:lnSpc>
                          <a:spcPct val="107000"/>
                        </a:lnSpc>
                        <a:spcAft>
                          <a:spcPts val="800"/>
                        </a:spcAft>
                      </a:pPr>
                      <a:r>
                        <a:rPr lang="en-US" sz="2000" kern="100" dirty="0">
                          <a:effectLst/>
                        </a:rPr>
                        <a:t>1</a:t>
                      </a:r>
                      <a:endParaRPr lang="en-US" sz="17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1439" marR="31439" marT="20958" marB="20958" anchor="ctr">
                    <a:lnL w="12700" cap="flat" cmpd="sng" algn="ctr">
                      <a:solidFill>
                        <a:srgbClr val="8E7CC3"/>
                      </a:solidFill>
                      <a:prstDash val="solid"/>
                      <a:round/>
                      <a:headEnd type="none" w="med" len="med"/>
                      <a:tailEnd type="none" w="med" len="med"/>
                    </a:lnL>
                    <a:lnR w="12700" cap="flat" cmpd="sng" algn="ctr">
                      <a:solidFill>
                        <a:srgbClr val="8E7CC3"/>
                      </a:solidFill>
                      <a:prstDash val="solid"/>
                      <a:round/>
                      <a:headEnd type="none" w="med" len="med"/>
                      <a:tailEnd type="none" w="med" len="med"/>
                    </a:lnR>
                    <a:lnT w="12700" cap="flat" cmpd="sng" algn="ctr">
                      <a:solidFill>
                        <a:srgbClr val="8E7CC3"/>
                      </a:solidFill>
                      <a:prstDash val="solid"/>
                      <a:round/>
                      <a:headEnd type="none" w="med" len="med"/>
                      <a:tailEnd type="none" w="med" len="med"/>
                    </a:lnT>
                    <a:lnB w="12700" cap="flat" cmpd="sng" algn="ctr">
                      <a:solidFill>
                        <a:srgbClr val="8E7CC3"/>
                      </a:solidFill>
                      <a:prstDash val="solid"/>
                      <a:round/>
                      <a:headEnd type="none" w="med" len="med"/>
                      <a:tailEnd type="none" w="med" len="med"/>
                    </a:lnB>
                    <a:lnTlToBr w="12700" cmpd="sng">
                      <a:noFill/>
                      <a:prstDash val="solid"/>
                    </a:lnTlToBr>
                    <a:lnBlToTr w="12700" cmpd="sng">
                      <a:noFill/>
                      <a:prstDash val="solid"/>
                    </a:lnBlToTr>
                    <a:solidFill>
                      <a:srgbClr val="8E7CC3"/>
                    </a:solidFill>
                  </a:tcPr>
                </a:tc>
                <a:tc>
                  <a:txBody>
                    <a:bodyPr/>
                    <a:lstStyle>
                      <a:lvl1pPr marL="0" algn="l" defTabSz="914400" rtl="0" eaLnBrk="1" latinLnBrk="0" hangingPunct="1">
                        <a:defRPr sz="1800" kern="1200">
                          <a:solidFill>
                            <a:schemeClr val="dk1"/>
                          </a:solidFill>
                          <a:latin typeface="SVN-Notulen Serif Display XBold"/>
                        </a:defRPr>
                      </a:lvl1pPr>
                      <a:lvl2pPr marL="457200" algn="l" defTabSz="914400" rtl="0" eaLnBrk="1" latinLnBrk="0" hangingPunct="1">
                        <a:defRPr sz="1800" kern="1200">
                          <a:solidFill>
                            <a:schemeClr val="dk1"/>
                          </a:solidFill>
                          <a:latin typeface="SVN-Notulen Serif Display XBold"/>
                        </a:defRPr>
                      </a:lvl2pPr>
                      <a:lvl3pPr marL="914400" algn="l" defTabSz="914400" rtl="0" eaLnBrk="1" latinLnBrk="0" hangingPunct="1">
                        <a:defRPr sz="1800" kern="1200">
                          <a:solidFill>
                            <a:schemeClr val="dk1"/>
                          </a:solidFill>
                          <a:latin typeface="SVN-Notulen Serif Display XBold"/>
                        </a:defRPr>
                      </a:lvl3pPr>
                      <a:lvl4pPr marL="1371600" algn="l" defTabSz="914400" rtl="0" eaLnBrk="1" latinLnBrk="0" hangingPunct="1">
                        <a:defRPr sz="1800" kern="1200">
                          <a:solidFill>
                            <a:schemeClr val="dk1"/>
                          </a:solidFill>
                          <a:latin typeface="SVN-Notulen Serif Display XBold"/>
                        </a:defRPr>
                      </a:lvl4pPr>
                      <a:lvl5pPr marL="1828800" algn="l" defTabSz="914400" rtl="0" eaLnBrk="1" latinLnBrk="0" hangingPunct="1">
                        <a:defRPr sz="1800" kern="1200">
                          <a:solidFill>
                            <a:schemeClr val="dk1"/>
                          </a:solidFill>
                          <a:latin typeface="SVN-Notulen Serif Display XBold"/>
                        </a:defRPr>
                      </a:lvl5pPr>
                      <a:lvl6pPr marL="2286000" algn="l" defTabSz="914400" rtl="0" eaLnBrk="1" latinLnBrk="0" hangingPunct="1">
                        <a:defRPr sz="1800" kern="1200">
                          <a:solidFill>
                            <a:schemeClr val="dk1"/>
                          </a:solidFill>
                          <a:latin typeface="SVN-Notulen Serif Display XBold"/>
                        </a:defRPr>
                      </a:lvl6pPr>
                      <a:lvl7pPr marL="2743200" algn="l" defTabSz="914400" rtl="0" eaLnBrk="1" latinLnBrk="0" hangingPunct="1">
                        <a:defRPr sz="1800" kern="1200">
                          <a:solidFill>
                            <a:schemeClr val="dk1"/>
                          </a:solidFill>
                          <a:latin typeface="SVN-Notulen Serif Display XBold"/>
                        </a:defRPr>
                      </a:lvl7pPr>
                      <a:lvl8pPr marL="3200400" algn="l" defTabSz="914400" rtl="0" eaLnBrk="1" latinLnBrk="0" hangingPunct="1">
                        <a:defRPr sz="1800" kern="1200">
                          <a:solidFill>
                            <a:schemeClr val="dk1"/>
                          </a:solidFill>
                          <a:latin typeface="SVN-Notulen Serif Display XBold"/>
                        </a:defRPr>
                      </a:lvl8pPr>
                      <a:lvl9pPr marL="3657600" algn="l" defTabSz="914400" rtl="0" eaLnBrk="1" latinLnBrk="0" hangingPunct="1">
                        <a:defRPr sz="1800" kern="1200">
                          <a:solidFill>
                            <a:schemeClr val="dk1"/>
                          </a:solidFill>
                          <a:latin typeface="SVN-Notulen Serif Display XBold"/>
                        </a:defRPr>
                      </a:lvl9pPr>
                    </a:lstStyle>
                    <a:p>
                      <a:pPr algn="ctr">
                        <a:lnSpc>
                          <a:spcPct val="107000"/>
                        </a:lnSpc>
                        <a:spcAft>
                          <a:spcPts val="800"/>
                        </a:spcAft>
                      </a:pPr>
                      <a:r>
                        <a:rPr lang="en-US" sz="2000" kern="100" dirty="0">
                          <a:effectLst/>
                        </a:rPr>
                        <a:t>Module Lora</a:t>
                      </a:r>
                      <a:endParaRPr lang="en-US" sz="17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1439" marR="31439" marT="20958" marB="20958" anchor="ctr">
                    <a:lnL w="12700" cap="flat" cmpd="sng" algn="ctr">
                      <a:solidFill>
                        <a:srgbClr val="8E7CC3"/>
                      </a:solidFill>
                      <a:prstDash val="solid"/>
                      <a:round/>
                      <a:headEnd type="none" w="med" len="med"/>
                      <a:tailEnd type="none" w="med" len="med"/>
                    </a:lnL>
                    <a:lnR w="12700" cap="flat" cmpd="sng" algn="ctr">
                      <a:solidFill>
                        <a:srgbClr val="8E7CC3"/>
                      </a:solidFill>
                      <a:prstDash val="solid"/>
                      <a:round/>
                      <a:headEnd type="none" w="med" len="med"/>
                      <a:tailEnd type="none" w="med" len="med"/>
                    </a:lnR>
                    <a:lnT w="12700" cap="flat" cmpd="sng" algn="ctr">
                      <a:solidFill>
                        <a:srgbClr val="8E7CC3"/>
                      </a:solidFill>
                      <a:prstDash val="solid"/>
                      <a:round/>
                      <a:headEnd type="none" w="med" len="med"/>
                      <a:tailEnd type="none" w="med" len="med"/>
                    </a:lnT>
                    <a:lnB w="12700" cap="flat" cmpd="sng" algn="ctr">
                      <a:solidFill>
                        <a:srgbClr val="8E7CC3"/>
                      </a:solidFill>
                      <a:prstDash val="solid"/>
                      <a:round/>
                      <a:headEnd type="none" w="med" len="med"/>
                      <a:tailEnd type="none" w="med" len="med"/>
                    </a:lnB>
                    <a:lnTlToBr w="12700" cmpd="sng">
                      <a:noFill/>
                      <a:prstDash val="solid"/>
                    </a:lnTlToBr>
                    <a:lnBlToTr w="12700" cmpd="sng">
                      <a:noFill/>
                      <a:prstDash val="solid"/>
                    </a:lnBlToTr>
                    <a:solidFill>
                      <a:srgbClr val="FFFCF4"/>
                    </a:solidFill>
                  </a:tcPr>
                </a:tc>
                <a:tc>
                  <a:txBody>
                    <a:bodyPr/>
                    <a:lstStyle>
                      <a:lvl1pPr marL="0" algn="l" defTabSz="914400" rtl="0" eaLnBrk="1" latinLnBrk="0" hangingPunct="1">
                        <a:defRPr sz="1800" kern="1200">
                          <a:solidFill>
                            <a:schemeClr val="dk1"/>
                          </a:solidFill>
                          <a:latin typeface="SVN-Notulen Serif Display XBold"/>
                        </a:defRPr>
                      </a:lvl1pPr>
                      <a:lvl2pPr marL="457200" algn="l" defTabSz="914400" rtl="0" eaLnBrk="1" latinLnBrk="0" hangingPunct="1">
                        <a:defRPr sz="1800" kern="1200">
                          <a:solidFill>
                            <a:schemeClr val="dk1"/>
                          </a:solidFill>
                          <a:latin typeface="SVN-Notulen Serif Display XBold"/>
                        </a:defRPr>
                      </a:lvl2pPr>
                      <a:lvl3pPr marL="914400" algn="l" defTabSz="914400" rtl="0" eaLnBrk="1" latinLnBrk="0" hangingPunct="1">
                        <a:defRPr sz="1800" kern="1200">
                          <a:solidFill>
                            <a:schemeClr val="dk1"/>
                          </a:solidFill>
                          <a:latin typeface="SVN-Notulen Serif Display XBold"/>
                        </a:defRPr>
                      </a:lvl3pPr>
                      <a:lvl4pPr marL="1371600" algn="l" defTabSz="914400" rtl="0" eaLnBrk="1" latinLnBrk="0" hangingPunct="1">
                        <a:defRPr sz="1800" kern="1200">
                          <a:solidFill>
                            <a:schemeClr val="dk1"/>
                          </a:solidFill>
                          <a:latin typeface="SVN-Notulen Serif Display XBold"/>
                        </a:defRPr>
                      </a:lvl4pPr>
                      <a:lvl5pPr marL="1828800" algn="l" defTabSz="914400" rtl="0" eaLnBrk="1" latinLnBrk="0" hangingPunct="1">
                        <a:defRPr sz="1800" kern="1200">
                          <a:solidFill>
                            <a:schemeClr val="dk1"/>
                          </a:solidFill>
                          <a:latin typeface="SVN-Notulen Serif Display XBold"/>
                        </a:defRPr>
                      </a:lvl5pPr>
                      <a:lvl6pPr marL="2286000" algn="l" defTabSz="914400" rtl="0" eaLnBrk="1" latinLnBrk="0" hangingPunct="1">
                        <a:defRPr sz="1800" kern="1200">
                          <a:solidFill>
                            <a:schemeClr val="dk1"/>
                          </a:solidFill>
                          <a:latin typeface="SVN-Notulen Serif Display XBold"/>
                        </a:defRPr>
                      </a:lvl6pPr>
                      <a:lvl7pPr marL="2743200" algn="l" defTabSz="914400" rtl="0" eaLnBrk="1" latinLnBrk="0" hangingPunct="1">
                        <a:defRPr sz="1800" kern="1200">
                          <a:solidFill>
                            <a:schemeClr val="dk1"/>
                          </a:solidFill>
                          <a:latin typeface="SVN-Notulen Serif Display XBold"/>
                        </a:defRPr>
                      </a:lvl7pPr>
                      <a:lvl8pPr marL="3200400" algn="l" defTabSz="914400" rtl="0" eaLnBrk="1" latinLnBrk="0" hangingPunct="1">
                        <a:defRPr sz="1800" kern="1200">
                          <a:solidFill>
                            <a:schemeClr val="dk1"/>
                          </a:solidFill>
                          <a:latin typeface="SVN-Notulen Serif Display XBold"/>
                        </a:defRPr>
                      </a:lvl8pPr>
                      <a:lvl9pPr marL="3657600" algn="l" defTabSz="914400" rtl="0" eaLnBrk="1" latinLnBrk="0" hangingPunct="1">
                        <a:defRPr sz="1800" kern="1200">
                          <a:solidFill>
                            <a:schemeClr val="dk1"/>
                          </a:solidFill>
                          <a:latin typeface="SVN-Notulen Serif Display XBold"/>
                        </a:defRPr>
                      </a:lvl9pPr>
                    </a:lstStyle>
                    <a:p>
                      <a:pPr algn="ctr">
                        <a:lnSpc>
                          <a:spcPct val="107000"/>
                        </a:lnSpc>
                        <a:spcAft>
                          <a:spcPts val="800"/>
                        </a:spcAft>
                      </a:pPr>
                      <a:r>
                        <a:rPr lang="en-US" sz="2000" kern="100">
                          <a:effectLst/>
                        </a:rPr>
                        <a:t>2</a:t>
                      </a:r>
                      <a:endParaRPr lang="en-US" sz="1700" kern="100">
                        <a:effectLst/>
                        <a:latin typeface="Calibri" panose="020F0502020204030204" pitchFamily="34" charset="0"/>
                        <a:ea typeface="Calibri" panose="020F0502020204030204" pitchFamily="34" charset="0"/>
                        <a:cs typeface="Times New Roman" panose="02020603050405020304" pitchFamily="18" charset="0"/>
                      </a:endParaRPr>
                    </a:p>
                  </a:txBody>
                  <a:tcPr marL="31439" marR="31439" marT="20958" marB="20958" anchor="ctr">
                    <a:lnL w="12700" cap="flat" cmpd="sng" algn="ctr">
                      <a:solidFill>
                        <a:srgbClr val="8E7CC3"/>
                      </a:solidFill>
                      <a:prstDash val="solid"/>
                      <a:round/>
                      <a:headEnd type="none" w="med" len="med"/>
                      <a:tailEnd type="none" w="med" len="med"/>
                    </a:lnL>
                    <a:lnR w="12700" cap="flat" cmpd="sng" algn="ctr">
                      <a:solidFill>
                        <a:srgbClr val="8E7CC3"/>
                      </a:solidFill>
                      <a:prstDash val="solid"/>
                      <a:round/>
                      <a:headEnd type="none" w="med" len="med"/>
                      <a:tailEnd type="none" w="med" len="med"/>
                    </a:lnR>
                    <a:lnT w="12700" cap="flat" cmpd="sng" algn="ctr">
                      <a:solidFill>
                        <a:srgbClr val="8E7CC3"/>
                      </a:solidFill>
                      <a:prstDash val="solid"/>
                      <a:round/>
                      <a:headEnd type="none" w="med" len="med"/>
                      <a:tailEnd type="none" w="med" len="med"/>
                    </a:lnT>
                    <a:lnB w="12700" cap="flat" cmpd="sng" algn="ctr">
                      <a:solidFill>
                        <a:srgbClr val="8E7CC3"/>
                      </a:solidFill>
                      <a:prstDash val="solid"/>
                      <a:round/>
                      <a:headEnd type="none" w="med" len="med"/>
                      <a:tailEnd type="none" w="med" len="med"/>
                    </a:lnB>
                    <a:lnTlToBr w="12700" cmpd="sng">
                      <a:noFill/>
                      <a:prstDash val="solid"/>
                    </a:lnTlToBr>
                    <a:lnBlToTr w="12700" cmpd="sng">
                      <a:noFill/>
                      <a:prstDash val="solid"/>
                    </a:lnBlToTr>
                    <a:solidFill>
                      <a:srgbClr val="FFFCF4"/>
                    </a:solidFill>
                  </a:tcPr>
                </a:tc>
                <a:tc>
                  <a:txBody>
                    <a:bodyPr/>
                    <a:lstStyle>
                      <a:lvl1pPr marL="0" algn="l" defTabSz="914400" rtl="0" eaLnBrk="1" latinLnBrk="0" hangingPunct="1">
                        <a:defRPr sz="1800" kern="1200">
                          <a:solidFill>
                            <a:schemeClr val="dk1"/>
                          </a:solidFill>
                          <a:latin typeface="SVN-Notulen Serif Display XBold"/>
                        </a:defRPr>
                      </a:lvl1pPr>
                      <a:lvl2pPr marL="457200" algn="l" defTabSz="914400" rtl="0" eaLnBrk="1" latinLnBrk="0" hangingPunct="1">
                        <a:defRPr sz="1800" kern="1200">
                          <a:solidFill>
                            <a:schemeClr val="dk1"/>
                          </a:solidFill>
                          <a:latin typeface="SVN-Notulen Serif Display XBold"/>
                        </a:defRPr>
                      </a:lvl2pPr>
                      <a:lvl3pPr marL="914400" algn="l" defTabSz="914400" rtl="0" eaLnBrk="1" latinLnBrk="0" hangingPunct="1">
                        <a:defRPr sz="1800" kern="1200">
                          <a:solidFill>
                            <a:schemeClr val="dk1"/>
                          </a:solidFill>
                          <a:latin typeface="SVN-Notulen Serif Display XBold"/>
                        </a:defRPr>
                      </a:lvl3pPr>
                      <a:lvl4pPr marL="1371600" algn="l" defTabSz="914400" rtl="0" eaLnBrk="1" latinLnBrk="0" hangingPunct="1">
                        <a:defRPr sz="1800" kern="1200">
                          <a:solidFill>
                            <a:schemeClr val="dk1"/>
                          </a:solidFill>
                          <a:latin typeface="SVN-Notulen Serif Display XBold"/>
                        </a:defRPr>
                      </a:lvl4pPr>
                      <a:lvl5pPr marL="1828800" algn="l" defTabSz="914400" rtl="0" eaLnBrk="1" latinLnBrk="0" hangingPunct="1">
                        <a:defRPr sz="1800" kern="1200">
                          <a:solidFill>
                            <a:schemeClr val="dk1"/>
                          </a:solidFill>
                          <a:latin typeface="SVN-Notulen Serif Display XBold"/>
                        </a:defRPr>
                      </a:lvl5pPr>
                      <a:lvl6pPr marL="2286000" algn="l" defTabSz="914400" rtl="0" eaLnBrk="1" latinLnBrk="0" hangingPunct="1">
                        <a:defRPr sz="1800" kern="1200">
                          <a:solidFill>
                            <a:schemeClr val="dk1"/>
                          </a:solidFill>
                          <a:latin typeface="SVN-Notulen Serif Display XBold"/>
                        </a:defRPr>
                      </a:lvl6pPr>
                      <a:lvl7pPr marL="2743200" algn="l" defTabSz="914400" rtl="0" eaLnBrk="1" latinLnBrk="0" hangingPunct="1">
                        <a:defRPr sz="1800" kern="1200">
                          <a:solidFill>
                            <a:schemeClr val="dk1"/>
                          </a:solidFill>
                          <a:latin typeface="SVN-Notulen Serif Display XBold"/>
                        </a:defRPr>
                      </a:lvl7pPr>
                      <a:lvl8pPr marL="3200400" algn="l" defTabSz="914400" rtl="0" eaLnBrk="1" latinLnBrk="0" hangingPunct="1">
                        <a:defRPr sz="1800" kern="1200">
                          <a:solidFill>
                            <a:schemeClr val="dk1"/>
                          </a:solidFill>
                          <a:latin typeface="SVN-Notulen Serif Display XBold"/>
                        </a:defRPr>
                      </a:lvl8pPr>
                      <a:lvl9pPr marL="3657600" algn="l" defTabSz="914400" rtl="0" eaLnBrk="1" latinLnBrk="0" hangingPunct="1">
                        <a:defRPr sz="1800" kern="1200">
                          <a:solidFill>
                            <a:schemeClr val="dk1"/>
                          </a:solidFill>
                          <a:latin typeface="SVN-Notulen Serif Display XBold"/>
                        </a:defRPr>
                      </a:lvl9pPr>
                    </a:lstStyle>
                    <a:p>
                      <a:pPr algn="ctr">
                        <a:lnSpc>
                          <a:spcPct val="107000"/>
                        </a:lnSpc>
                        <a:spcAft>
                          <a:spcPts val="800"/>
                        </a:spcAft>
                      </a:pPr>
                      <a:r>
                        <a:rPr lang="en-US" sz="2000" kern="100">
                          <a:effectLst/>
                        </a:rPr>
                        <a:t>330.000</a:t>
                      </a:r>
                      <a:endParaRPr lang="en-US" sz="1700" kern="100">
                        <a:effectLst/>
                        <a:latin typeface="Calibri" panose="020F0502020204030204" pitchFamily="34" charset="0"/>
                        <a:ea typeface="Calibri" panose="020F0502020204030204" pitchFamily="34" charset="0"/>
                        <a:cs typeface="Times New Roman" panose="02020603050405020304" pitchFamily="18" charset="0"/>
                      </a:endParaRPr>
                    </a:p>
                  </a:txBody>
                  <a:tcPr marL="31439" marR="31439" marT="20958" marB="20958" anchor="ctr">
                    <a:lnL w="12700" cap="flat" cmpd="sng" algn="ctr">
                      <a:solidFill>
                        <a:srgbClr val="8E7CC3"/>
                      </a:solidFill>
                      <a:prstDash val="solid"/>
                      <a:round/>
                      <a:headEnd type="none" w="med" len="med"/>
                      <a:tailEnd type="none" w="med" len="med"/>
                    </a:lnL>
                    <a:lnR w="12700" cap="flat" cmpd="sng" algn="ctr">
                      <a:solidFill>
                        <a:srgbClr val="8E7CC3"/>
                      </a:solidFill>
                      <a:prstDash val="solid"/>
                      <a:round/>
                      <a:headEnd type="none" w="med" len="med"/>
                      <a:tailEnd type="none" w="med" len="med"/>
                    </a:lnR>
                    <a:lnT w="12700" cap="flat" cmpd="sng" algn="ctr">
                      <a:solidFill>
                        <a:srgbClr val="8E7CC3"/>
                      </a:solidFill>
                      <a:prstDash val="solid"/>
                      <a:round/>
                      <a:headEnd type="none" w="med" len="med"/>
                      <a:tailEnd type="none" w="med" len="med"/>
                    </a:lnT>
                    <a:lnB w="12700" cap="flat" cmpd="sng" algn="ctr">
                      <a:solidFill>
                        <a:srgbClr val="8E7CC3"/>
                      </a:solidFill>
                      <a:prstDash val="solid"/>
                      <a:round/>
                      <a:headEnd type="none" w="med" len="med"/>
                      <a:tailEnd type="none" w="med" len="med"/>
                    </a:lnB>
                    <a:lnTlToBr w="12700" cmpd="sng">
                      <a:noFill/>
                      <a:prstDash val="solid"/>
                    </a:lnTlToBr>
                    <a:lnBlToTr w="12700" cmpd="sng">
                      <a:noFill/>
                      <a:prstDash val="solid"/>
                    </a:lnBlToTr>
                    <a:solidFill>
                      <a:srgbClr val="FFFCF4"/>
                    </a:solidFill>
                  </a:tcPr>
                </a:tc>
                <a:tc>
                  <a:txBody>
                    <a:bodyPr/>
                    <a:lstStyle>
                      <a:lvl1pPr marL="0" algn="l" defTabSz="914400" rtl="0" eaLnBrk="1" latinLnBrk="0" hangingPunct="1">
                        <a:defRPr sz="1800" kern="1200">
                          <a:solidFill>
                            <a:schemeClr val="dk1"/>
                          </a:solidFill>
                          <a:latin typeface="SVN-Notulen Serif Display XBold"/>
                        </a:defRPr>
                      </a:lvl1pPr>
                      <a:lvl2pPr marL="457200" algn="l" defTabSz="914400" rtl="0" eaLnBrk="1" latinLnBrk="0" hangingPunct="1">
                        <a:defRPr sz="1800" kern="1200">
                          <a:solidFill>
                            <a:schemeClr val="dk1"/>
                          </a:solidFill>
                          <a:latin typeface="SVN-Notulen Serif Display XBold"/>
                        </a:defRPr>
                      </a:lvl2pPr>
                      <a:lvl3pPr marL="914400" algn="l" defTabSz="914400" rtl="0" eaLnBrk="1" latinLnBrk="0" hangingPunct="1">
                        <a:defRPr sz="1800" kern="1200">
                          <a:solidFill>
                            <a:schemeClr val="dk1"/>
                          </a:solidFill>
                          <a:latin typeface="SVN-Notulen Serif Display XBold"/>
                        </a:defRPr>
                      </a:lvl3pPr>
                      <a:lvl4pPr marL="1371600" algn="l" defTabSz="914400" rtl="0" eaLnBrk="1" latinLnBrk="0" hangingPunct="1">
                        <a:defRPr sz="1800" kern="1200">
                          <a:solidFill>
                            <a:schemeClr val="dk1"/>
                          </a:solidFill>
                          <a:latin typeface="SVN-Notulen Serif Display XBold"/>
                        </a:defRPr>
                      </a:lvl4pPr>
                      <a:lvl5pPr marL="1828800" algn="l" defTabSz="914400" rtl="0" eaLnBrk="1" latinLnBrk="0" hangingPunct="1">
                        <a:defRPr sz="1800" kern="1200">
                          <a:solidFill>
                            <a:schemeClr val="dk1"/>
                          </a:solidFill>
                          <a:latin typeface="SVN-Notulen Serif Display XBold"/>
                        </a:defRPr>
                      </a:lvl5pPr>
                      <a:lvl6pPr marL="2286000" algn="l" defTabSz="914400" rtl="0" eaLnBrk="1" latinLnBrk="0" hangingPunct="1">
                        <a:defRPr sz="1800" kern="1200">
                          <a:solidFill>
                            <a:schemeClr val="dk1"/>
                          </a:solidFill>
                          <a:latin typeface="SVN-Notulen Serif Display XBold"/>
                        </a:defRPr>
                      </a:lvl6pPr>
                      <a:lvl7pPr marL="2743200" algn="l" defTabSz="914400" rtl="0" eaLnBrk="1" latinLnBrk="0" hangingPunct="1">
                        <a:defRPr sz="1800" kern="1200">
                          <a:solidFill>
                            <a:schemeClr val="dk1"/>
                          </a:solidFill>
                          <a:latin typeface="SVN-Notulen Serif Display XBold"/>
                        </a:defRPr>
                      </a:lvl7pPr>
                      <a:lvl8pPr marL="3200400" algn="l" defTabSz="914400" rtl="0" eaLnBrk="1" latinLnBrk="0" hangingPunct="1">
                        <a:defRPr sz="1800" kern="1200">
                          <a:solidFill>
                            <a:schemeClr val="dk1"/>
                          </a:solidFill>
                          <a:latin typeface="SVN-Notulen Serif Display XBold"/>
                        </a:defRPr>
                      </a:lvl8pPr>
                      <a:lvl9pPr marL="3657600" algn="l" defTabSz="914400" rtl="0" eaLnBrk="1" latinLnBrk="0" hangingPunct="1">
                        <a:defRPr sz="1800" kern="1200">
                          <a:solidFill>
                            <a:schemeClr val="dk1"/>
                          </a:solidFill>
                          <a:latin typeface="SVN-Notulen Serif Display XBold"/>
                        </a:defRPr>
                      </a:lvl9pPr>
                    </a:lstStyle>
                    <a:p>
                      <a:pPr algn="ctr">
                        <a:lnSpc>
                          <a:spcPct val="107000"/>
                        </a:lnSpc>
                        <a:spcAft>
                          <a:spcPts val="800"/>
                        </a:spcAft>
                      </a:pPr>
                      <a:r>
                        <a:rPr lang="en-US" sz="2000" kern="100">
                          <a:effectLst/>
                        </a:rPr>
                        <a:t>660.000</a:t>
                      </a:r>
                      <a:endParaRPr lang="en-US" sz="1700" kern="100">
                        <a:effectLst/>
                        <a:latin typeface="Calibri" panose="020F0502020204030204" pitchFamily="34" charset="0"/>
                        <a:ea typeface="Calibri" panose="020F0502020204030204" pitchFamily="34" charset="0"/>
                        <a:cs typeface="Times New Roman" panose="02020603050405020304" pitchFamily="18" charset="0"/>
                      </a:endParaRPr>
                    </a:p>
                  </a:txBody>
                  <a:tcPr marL="31439" marR="31439" marT="20958" marB="20958" anchor="ctr">
                    <a:lnL w="12700" cap="flat" cmpd="sng" algn="ctr">
                      <a:solidFill>
                        <a:srgbClr val="8E7CC3"/>
                      </a:solidFill>
                      <a:prstDash val="solid"/>
                      <a:round/>
                      <a:headEnd type="none" w="med" len="med"/>
                      <a:tailEnd type="none" w="med" len="med"/>
                    </a:lnL>
                    <a:lnR w="12700" cap="flat" cmpd="sng" algn="ctr">
                      <a:solidFill>
                        <a:srgbClr val="8E7CC3"/>
                      </a:solidFill>
                      <a:prstDash val="solid"/>
                      <a:round/>
                      <a:headEnd type="none" w="med" len="med"/>
                      <a:tailEnd type="none" w="med" len="med"/>
                    </a:lnR>
                    <a:lnT w="12700" cap="flat" cmpd="sng" algn="ctr">
                      <a:solidFill>
                        <a:srgbClr val="8E7CC3"/>
                      </a:solidFill>
                      <a:prstDash val="solid"/>
                      <a:round/>
                      <a:headEnd type="none" w="med" len="med"/>
                      <a:tailEnd type="none" w="med" len="med"/>
                    </a:lnT>
                    <a:lnB w="12700" cap="flat" cmpd="sng" algn="ctr">
                      <a:solidFill>
                        <a:srgbClr val="8E7CC3"/>
                      </a:solidFill>
                      <a:prstDash val="solid"/>
                      <a:round/>
                      <a:headEnd type="none" w="med" len="med"/>
                      <a:tailEnd type="none" w="med" len="med"/>
                    </a:lnB>
                    <a:lnTlToBr w="12700" cmpd="sng">
                      <a:noFill/>
                      <a:prstDash val="solid"/>
                    </a:lnTlToBr>
                    <a:lnBlToTr w="12700" cmpd="sng">
                      <a:noFill/>
                      <a:prstDash val="solid"/>
                    </a:lnBlToTr>
                    <a:solidFill>
                      <a:srgbClr val="FFFCF4"/>
                    </a:solidFill>
                  </a:tcPr>
                </a:tc>
                <a:extLst>
                  <a:ext uri="{0D108BD9-81ED-4DB2-BD59-A6C34878D82A}">
                    <a16:rowId xmlns:a16="http://schemas.microsoft.com/office/drawing/2014/main" val="1949498200"/>
                  </a:ext>
                </a:extLst>
              </a:tr>
              <a:tr h="369337">
                <a:tc>
                  <a:txBody>
                    <a:bodyPr/>
                    <a:lstStyle>
                      <a:lvl1pPr marL="0" algn="l" defTabSz="914400" rtl="0" eaLnBrk="1" latinLnBrk="0" hangingPunct="1">
                        <a:defRPr sz="1800" b="1" kern="1200">
                          <a:solidFill>
                            <a:schemeClr val="lt1"/>
                          </a:solidFill>
                          <a:latin typeface="SVN-Notulen Serif Display XBold"/>
                        </a:defRPr>
                      </a:lvl1pPr>
                      <a:lvl2pPr marL="457200" algn="l" defTabSz="914400" rtl="0" eaLnBrk="1" latinLnBrk="0" hangingPunct="1">
                        <a:defRPr sz="1800" b="1" kern="1200">
                          <a:solidFill>
                            <a:schemeClr val="lt1"/>
                          </a:solidFill>
                          <a:latin typeface="SVN-Notulen Serif Display XBold"/>
                        </a:defRPr>
                      </a:lvl2pPr>
                      <a:lvl3pPr marL="914400" algn="l" defTabSz="914400" rtl="0" eaLnBrk="1" latinLnBrk="0" hangingPunct="1">
                        <a:defRPr sz="1800" b="1" kern="1200">
                          <a:solidFill>
                            <a:schemeClr val="lt1"/>
                          </a:solidFill>
                          <a:latin typeface="SVN-Notulen Serif Display XBold"/>
                        </a:defRPr>
                      </a:lvl3pPr>
                      <a:lvl4pPr marL="1371600" algn="l" defTabSz="914400" rtl="0" eaLnBrk="1" latinLnBrk="0" hangingPunct="1">
                        <a:defRPr sz="1800" b="1" kern="1200">
                          <a:solidFill>
                            <a:schemeClr val="lt1"/>
                          </a:solidFill>
                          <a:latin typeface="SVN-Notulen Serif Display XBold"/>
                        </a:defRPr>
                      </a:lvl4pPr>
                      <a:lvl5pPr marL="1828800" algn="l" defTabSz="914400" rtl="0" eaLnBrk="1" latinLnBrk="0" hangingPunct="1">
                        <a:defRPr sz="1800" b="1" kern="1200">
                          <a:solidFill>
                            <a:schemeClr val="lt1"/>
                          </a:solidFill>
                          <a:latin typeface="SVN-Notulen Serif Display XBold"/>
                        </a:defRPr>
                      </a:lvl5pPr>
                      <a:lvl6pPr marL="2286000" algn="l" defTabSz="914400" rtl="0" eaLnBrk="1" latinLnBrk="0" hangingPunct="1">
                        <a:defRPr sz="1800" b="1" kern="1200">
                          <a:solidFill>
                            <a:schemeClr val="lt1"/>
                          </a:solidFill>
                          <a:latin typeface="SVN-Notulen Serif Display XBold"/>
                        </a:defRPr>
                      </a:lvl6pPr>
                      <a:lvl7pPr marL="2743200" algn="l" defTabSz="914400" rtl="0" eaLnBrk="1" latinLnBrk="0" hangingPunct="1">
                        <a:defRPr sz="1800" b="1" kern="1200">
                          <a:solidFill>
                            <a:schemeClr val="lt1"/>
                          </a:solidFill>
                          <a:latin typeface="SVN-Notulen Serif Display XBold"/>
                        </a:defRPr>
                      </a:lvl7pPr>
                      <a:lvl8pPr marL="3200400" algn="l" defTabSz="914400" rtl="0" eaLnBrk="1" latinLnBrk="0" hangingPunct="1">
                        <a:defRPr sz="1800" b="1" kern="1200">
                          <a:solidFill>
                            <a:schemeClr val="lt1"/>
                          </a:solidFill>
                          <a:latin typeface="SVN-Notulen Serif Display XBold"/>
                        </a:defRPr>
                      </a:lvl8pPr>
                      <a:lvl9pPr marL="3657600" algn="l" defTabSz="914400" rtl="0" eaLnBrk="1" latinLnBrk="0" hangingPunct="1">
                        <a:defRPr sz="1800" b="1" kern="1200">
                          <a:solidFill>
                            <a:schemeClr val="lt1"/>
                          </a:solidFill>
                          <a:latin typeface="SVN-Notulen Serif Display XBold"/>
                        </a:defRPr>
                      </a:lvl9pPr>
                    </a:lstStyle>
                    <a:p>
                      <a:pPr algn="ctr">
                        <a:lnSpc>
                          <a:spcPct val="107000"/>
                        </a:lnSpc>
                        <a:spcAft>
                          <a:spcPts val="800"/>
                        </a:spcAft>
                      </a:pPr>
                      <a:r>
                        <a:rPr lang="en-US" sz="2000" kern="100">
                          <a:effectLst/>
                        </a:rPr>
                        <a:t>2</a:t>
                      </a:r>
                      <a:endParaRPr lang="en-US" sz="1700" kern="100">
                        <a:effectLst/>
                        <a:latin typeface="Calibri" panose="020F0502020204030204" pitchFamily="34" charset="0"/>
                        <a:ea typeface="Calibri" panose="020F0502020204030204" pitchFamily="34" charset="0"/>
                        <a:cs typeface="Times New Roman" panose="02020603050405020304" pitchFamily="18" charset="0"/>
                      </a:endParaRPr>
                    </a:p>
                  </a:txBody>
                  <a:tcPr marL="31439" marR="31439" marT="20958" marB="20958" anchor="ctr">
                    <a:lnL w="12700" cap="flat" cmpd="sng" algn="ctr">
                      <a:solidFill>
                        <a:srgbClr val="8E7CC3"/>
                      </a:solidFill>
                      <a:prstDash val="solid"/>
                      <a:round/>
                      <a:headEnd type="none" w="med" len="med"/>
                      <a:tailEnd type="none" w="med" len="med"/>
                    </a:lnL>
                    <a:lnR w="12700" cap="flat" cmpd="sng" algn="ctr">
                      <a:solidFill>
                        <a:srgbClr val="8E7CC3"/>
                      </a:solidFill>
                      <a:prstDash val="solid"/>
                      <a:round/>
                      <a:headEnd type="none" w="med" len="med"/>
                      <a:tailEnd type="none" w="med" len="med"/>
                    </a:lnR>
                    <a:lnT w="12700" cap="flat" cmpd="sng" algn="ctr">
                      <a:solidFill>
                        <a:srgbClr val="8E7CC3"/>
                      </a:solidFill>
                      <a:prstDash val="solid"/>
                      <a:round/>
                      <a:headEnd type="none" w="med" len="med"/>
                      <a:tailEnd type="none" w="med" len="med"/>
                    </a:lnT>
                    <a:lnB w="12700" cap="flat" cmpd="sng" algn="ctr">
                      <a:solidFill>
                        <a:srgbClr val="8E7CC3"/>
                      </a:solidFill>
                      <a:prstDash val="solid"/>
                      <a:round/>
                      <a:headEnd type="none" w="med" len="med"/>
                      <a:tailEnd type="none" w="med" len="med"/>
                    </a:lnB>
                    <a:lnTlToBr w="12700" cmpd="sng">
                      <a:noFill/>
                      <a:prstDash val="solid"/>
                    </a:lnTlToBr>
                    <a:lnBlToTr w="12700" cmpd="sng">
                      <a:noFill/>
                      <a:prstDash val="solid"/>
                    </a:lnBlToTr>
                    <a:solidFill>
                      <a:srgbClr val="8E7CC3"/>
                    </a:solidFill>
                  </a:tcPr>
                </a:tc>
                <a:tc>
                  <a:txBody>
                    <a:bodyPr/>
                    <a:lstStyle>
                      <a:lvl1pPr marL="0" algn="l" defTabSz="914400" rtl="0" eaLnBrk="1" latinLnBrk="0" hangingPunct="1">
                        <a:defRPr sz="1800" kern="1200">
                          <a:solidFill>
                            <a:schemeClr val="dk1"/>
                          </a:solidFill>
                          <a:latin typeface="SVN-Notulen Serif Display XBold"/>
                        </a:defRPr>
                      </a:lvl1pPr>
                      <a:lvl2pPr marL="457200" algn="l" defTabSz="914400" rtl="0" eaLnBrk="1" latinLnBrk="0" hangingPunct="1">
                        <a:defRPr sz="1800" kern="1200">
                          <a:solidFill>
                            <a:schemeClr val="dk1"/>
                          </a:solidFill>
                          <a:latin typeface="SVN-Notulen Serif Display XBold"/>
                        </a:defRPr>
                      </a:lvl2pPr>
                      <a:lvl3pPr marL="914400" algn="l" defTabSz="914400" rtl="0" eaLnBrk="1" latinLnBrk="0" hangingPunct="1">
                        <a:defRPr sz="1800" kern="1200">
                          <a:solidFill>
                            <a:schemeClr val="dk1"/>
                          </a:solidFill>
                          <a:latin typeface="SVN-Notulen Serif Display XBold"/>
                        </a:defRPr>
                      </a:lvl3pPr>
                      <a:lvl4pPr marL="1371600" algn="l" defTabSz="914400" rtl="0" eaLnBrk="1" latinLnBrk="0" hangingPunct="1">
                        <a:defRPr sz="1800" kern="1200">
                          <a:solidFill>
                            <a:schemeClr val="dk1"/>
                          </a:solidFill>
                          <a:latin typeface="SVN-Notulen Serif Display XBold"/>
                        </a:defRPr>
                      </a:lvl4pPr>
                      <a:lvl5pPr marL="1828800" algn="l" defTabSz="914400" rtl="0" eaLnBrk="1" latinLnBrk="0" hangingPunct="1">
                        <a:defRPr sz="1800" kern="1200">
                          <a:solidFill>
                            <a:schemeClr val="dk1"/>
                          </a:solidFill>
                          <a:latin typeface="SVN-Notulen Serif Display XBold"/>
                        </a:defRPr>
                      </a:lvl5pPr>
                      <a:lvl6pPr marL="2286000" algn="l" defTabSz="914400" rtl="0" eaLnBrk="1" latinLnBrk="0" hangingPunct="1">
                        <a:defRPr sz="1800" kern="1200">
                          <a:solidFill>
                            <a:schemeClr val="dk1"/>
                          </a:solidFill>
                          <a:latin typeface="SVN-Notulen Serif Display XBold"/>
                        </a:defRPr>
                      </a:lvl6pPr>
                      <a:lvl7pPr marL="2743200" algn="l" defTabSz="914400" rtl="0" eaLnBrk="1" latinLnBrk="0" hangingPunct="1">
                        <a:defRPr sz="1800" kern="1200">
                          <a:solidFill>
                            <a:schemeClr val="dk1"/>
                          </a:solidFill>
                          <a:latin typeface="SVN-Notulen Serif Display XBold"/>
                        </a:defRPr>
                      </a:lvl7pPr>
                      <a:lvl8pPr marL="3200400" algn="l" defTabSz="914400" rtl="0" eaLnBrk="1" latinLnBrk="0" hangingPunct="1">
                        <a:defRPr sz="1800" kern="1200">
                          <a:solidFill>
                            <a:schemeClr val="dk1"/>
                          </a:solidFill>
                          <a:latin typeface="SVN-Notulen Serif Display XBold"/>
                        </a:defRPr>
                      </a:lvl8pPr>
                      <a:lvl9pPr marL="3657600" algn="l" defTabSz="914400" rtl="0" eaLnBrk="1" latinLnBrk="0" hangingPunct="1">
                        <a:defRPr sz="1800" kern="1200">
                          <a:solidFill>
                            <a:schemeClr val="dk1"/>
                          </a:solidFill>
                          <a:latin typeface="SVN-Notulen Serif Display XBold"/>
                        </a:defRPr>
                      </a:lvl9pPr>
                    </a:lstStyle>
                    <a:p>
                      <a:pPr algn="ctr">
                        <a:lnSpc>
                          <a:spcPct val="107000"/>
                        </a:lnSpc>
                        <a:spcAft>
                          <a:spcPts val="800"/>
                        </a:spcAft>
                      </a:pPr>
                      <a:r>
                        <a:rPr lang="en-US" sz="2000" kern="100">
                          <a:effectLst/>
                        </a:rPr>
                        <a:t>Module MPU</a:t>
                      </a:r>
                      <a:endParaRPr lang="en-US" sz="1700" kern="100">
                        <a:effectLst/>
                        <a:latin typeface="Calibri" panose="020F0502020204030204" pitchFamily="34" charset="0"/>
                        <a:ea typeface="Calibri" panose="020F0502020204030204" pitchFamily="34" charset="0"/>
                        <a:cs typeface="Times New Roman" panose="02020603050405020304" pitchFamily="18" charset="0"/>
                      </a:endParaRPr>
                    </a:p>
                  </a:txBody>
                  <a:tcPr marL="31439" marR="31439" marT="20958" marB="20958" anchor="ctr">
                    <a:lnL w="12700" cap="flat" cmpd="sng" algn="ctr">
                      <a:solidFill>
                        <a:srgbClr val="8E7CC3"/>
                      </a:solidFill>
                      <a:prstDash val="solid"/>
                      <a:round/>
                      <a:headEnd type="none" w="med" len="med"/>
                      <a:tailEnd type="none" w="med" len="med"/>
                    </a:lnL>
                    <a:lnR w="12700" cap="flat" cmpd="sng" algn="ctr">
                      <a:solidFill>
                        <a:srgbClr val="8E7CC3"/>
                      </a:solidFill>
                      <a:prstDash val="solid"/>
                      <a:round/>
                      <a:headEnd type="none" w="med" len="med"/>
                      <a:tailEnd type="none" w="med" len="med"/>
                    </a:lnR>
                    <a:lnT w="12700" cap="flat" cmpd="sng" algn="ctr">
                      <a:solidFill>
                        <a:srgbClr val="8E7CC3"/>
                      </a:solidFill>
                      <a:prstDash val="solid"/>
                      <a:round/>
                      <a:headEnd type="none" w="med" len="med"/>
                      <a:tailEnd type="none" w="med" len="med"/>
                    </a:lnT>
                    <a:lnB w="12700" cap="flat" cmpd="sng" algn="ctr">
                      <a:solidFill>
                        <a:srgbClr val="8E7CC3"/>
                      </a:solidFill>
                      <a:prstDash val="solid"/>
                      <a:round/>
                      <a:headEnd type="none" w="med" len="med"/>
                      <a:tailEnd type="none" w="med" len="med"/>
                    </a:lnB>
                    <a:lnTlToBr w="12700" cmpd="sng">
                      <a:noFill/>
                      <a:prstDash val="solid"/>
                    </a:lnTlToBr>
                    <a:lnBlToTr w="12700" cmpd="sng">
                      <a:noFill/>
                      <a:prstDash val="solid"/>
                    </a:lnBlToTr>
                    <a:solidFill>
                      <a:srgbClr val="FFFCF4"/>
                    </a:solidFill>
                  </a:tcPr>
                </a:tc>
                <a:tc>
                  <a:txBody>
                    <a:bodyPr/>
                    <a:lstStyle>
                      <a:lvl1pPr marL="0" algn="l" defTabSz="914400" rtl="0" eaLnBrk="1" latinLnBrk="0" hangingPunct="1">
                        <a:defRPr sz="1800" kern="1200">
                          <a:solidFill>
                            <a:schemeClr val="dk1"/>
                          </a:solidFill>
                          <a:latin typeface="SVN-Notulen Serif Display XBold"/>
                        </a:defRPr>
                      </a:lvl1pPr>
                      <a:lvl2pPr marL="457200" algn="l" defTabSz="914400" rtl="0" eaLnBrk="1" latinLnBrk="0" hangingPunct="1">
                        <a:defRPr sz="1800" kern="1200">
                          <a:solidFill>
                            <a:schemeClr val="dk1"/>
                          </a:solidFill>
                          <a:latin typeface="SVN-Notulen Serif Display XBold"/>
                        </a:defRPr>
                      </a:lvl2pPr>
                      <a:lvl3pPr marL="914400" algn="l" defTabSz="914400" rtl="0" eaLnBrk="1" latinLnBrk="0" hangingPunct="1">
                        <a:defRPr sz="1800" kern="1200">
                          <a:solidFill>
                            <a:schemeClr val="dk1"/>
                          </a:solidFill>
                          <a:latin typeface="SVN-Notulen Serif Display XBold"/>
                        </a:defRPr>
                      </a:lvl3pPr>
                      <a:lvl4pPr marL="1371600" algn="l" defTabSz="914400" rtl="0" eaLnBrk="1" latinLnBrk="0" hangingPunct="1">
                        <a:defRPr sz="1800" kern="1200">
                          <a:solidFill>
                            <a:schemeClr val="dk1"/>
                          </a:solidFill>
                          <a:latin typeface="SVN-Notulen Serif Display XBold"/>
                        </a:defRPr>
                      </a:lvl4pPr>
                      <a:lvl5pPr marL="1828800" algn="l" defTabSz="914400" rtl="0" eaLnBrk="1" latinLnBrk="0" hangingPunct="1">
                        <a:defRPr sz="1800" kern="1200">
                          <a:solidFill>
                            <a:schemeClr val="dk1"/>
                          </a:solidFill>
                          <a:latin typeface="SVN-Notulen Serif Display XBold"/>
                        </a:defRPr>
                      </a:lvl5pPr>
                      <a:lvl6pPr marL="2286000" algn="l" defTabSz="914400" rtl="0" eaLnBrk="1" latinLnBrk="0" hangingPunct="1">
                        <a:defRPr sz="1800" kern="1200">
                          <a:solidFill>
                            <a:schemeClr val="dk1"/>
                          </a:solidFill>
                          <a:latin typeface="SVN-Notulen Serif Display XBold"/>
                        </a:defRPr>
                      </a:lvl6pPr>
                      <a:lvl7pPr marL="2743200" algn="l" defTabSz="914400" rtl="0" eaLnBrk="1" latinLnBrk="0" hangingPunct="1">
                        <a:defRPr sz="1800" kern="1200">
                          <a:solidFill>
                            <a:schemeClr val="dk1"/>
                          </a:solidFill>
                          <a:latin typeface="SVN-Notulen Serif Display XBold"/>
                        </a:defRPr>
                      </a:lvl7pPr>
                      <a:lvl8pPr marL="3200400" algn="l" defTabSz="914400" rtl="0" eaLnBrk="1" latinLnBrk="0" hangingPunct="1">
                        <a:defRPr sz="1800" kern="1200">
                          <a:solidFill>
                            <a:schemeClr val="dk1"/>
                          </a:solidFill>
                          <a:latin typeface="SVN-Notulen Serif Display XBold"/>
                        </a:defRPr>
                      </a:lvl8pPr>
                      <a:lvl9pPr marL="3657600" algn="l" defTabSz="914400" rtl="0" eaLnBrk="1" latinLnBrk="0" hangingPunct="1">
                        <a:defRPr sz="1800" kern="1200">
                          <a:solidFill>
                            <a:schemeClr val="dk1"/>
                          </a:solidFill>
                          <a:latin typeface="SVN-Notulen Serif Display XBold"/>
                        </a:defRPr>
                      </a:lvl9pPr>
                    </a:lstStyle>
                    <a:p>
                      <a:pPr algn="ctr">
                        <a:lnSpc>
                          <a:spcPct val="107000"/>
                        </a:lnSpc>
                        <a:spcAft>
                          <a:spcPts val="800"/>
                        </a:spcAft>
                      </a:pPr>
                      <a:r>
                        <a:rPr lang="en-US" sz="2000" kern="100">
                          <a:effectLst/>
                        </a:rPr>
                        <a:t>1</a:t>
                      </a:r>
                      <a:endParaRPr lang="en-US" sz="1700" kern="100">
                        <a:effectLst/>
                        <a:latin typeface="Calibri" panose="020F0502020204030204" pitchFamily="34" charset="0"/>
                        <a:ea typeface="Calibri" panose="020F0502020204030204" pitchFamily="34" charset="0"/>
                        <a:cs typeface="Times New Roman" panose="02020603050405020304" pitchFamily="18" charset="0"/>
                      </a:endParaRPr>
                    </a:p>
                  </a:txBody>
                  <a:tcPr marL="31439" marR="31439" marT="20958" marB="20958" anchor="ctr">
                    <a:lnL w="12700" cap="flat" cmpd="sng" algn="ctr">
                      <a:solidFill>
                        <a:srgbClr val="8E7CC3"/>
                      </a:solidFill>
                      <a:prstDash val="solid"/>
                      <a:round/>
                      <a:headEnd type="none" w="med" len="med"/>
                      <a:tailEnd type="none" w="med" len="med"/>
                    </a:lnL>
                    <a:lnR w="12700" cap="flat" cmpd="sng" algn="ctr">
                      <a:solidFill>
                        <a:srgbClr val="8E7CC3"/>
                      </a:solidFill>
                      <a:prstDash val="solid"/>
                      <a:round/>
                      <a:headEnd type="none" w="med" len="med"/>
                      <a:tailEnd type="none" w="med" len="med"/>
                    </a:lnR>
                    <a:lnT w="12700" cap="flat" cmpd="sng" algn="ctr">
                      <a:solidFill>
                        <a:srgbClr val="8E7CC3"/>
                      </a:solidFill>
                      <a:prstDash val="solid"/>
                      <a:round/>
                      <a:headEnd type="none" w="med" len="med"/>
                      <a:tailEnd type="none" w="med" len="med"/>
                    </a:lnT>
                    <a:lnB w="12700" cap="flat" cmpd="sng" algn="ctr">
                      <a:solidFill>
                        <a:srgbClr val="8E7CC3"/>
                      </a:solidFill>
                      <a:prstDash val="solid"/>
                      <a:round/>
                      <a:headEnd type="none" w="med" len="med"/>
                      <a:tailEnd type="none" w="med" len="med"/>
                    </a:lnB>
                    <a:lnTlToBr w="12700" cmpd="sng">
                      <a:noFill/>
                      <a:prstDash val="solid"/>
                    </a:lnTlToBr>
                    <a:lnBlToTr w="12700" cmpd="sng">
                      <a:noFill/>
                      <a:prstDash val="solid"/>
                    </a:lnBlToTr>
                    <a:solidFill>
                      <a:srgbClr val="FFFCF4"/>
                    </a:solidFill>
                  </a:tcPr>
                </a:tc>
                <a:tc>
                  <a:txBody>
                    <a:bodyPr/>
                    <a:lstStyle>
                      <a:lvl1pPr marL="0" algn="l" defTabSz="914400" rtl="0" eaLnBrk="1" latinLnBrk="0" hangingPunct="1">
                        <a:defRPr sz="1800" kern="1200">
                          <a:solidFill>
                            <a:schemeClr val="dk1"/>
                          </a:solidFill>
                          <a:latin typeface="SVN-Notulen Serif Display XBold"/>
                        </a:defRPr>
                      </a:lvl1pPr>
                      <a:lvl2pPr marL="457200" algn="l" defTabSz="914400" rtl="0" eaLnBrk="1" latinLnBrk="0" hangingPunct="1">
                        <a:defRPr sz="1800" kern="1200">
                          <a:solidFill>
                            <a:schemeClr val="dk1"/>
                          </a:solidFill>
                          <a:latin typeface="SVN-Notulen Serif Display XBold"/>
                        </a:defRPr>
                      </a:lvl2pPr>
                      <a:lvl3pPr marL="914400" algn="l" defTabSz="914400" rtl="0" eaLnBrk="1" latinLnBrk="0" hangingPunct="1">
                        <a:defRPr sz="1800" kern="1200">
                          <a:solidFill>
                            <a:schemeClr val="dk1"/>
                          </a:solidFill>
                          <a:latin typeface="SVN-Notulen Serif Display XBold"/>
                        </a:defRPr>
                      </a:lvl3pPr>
                      <a:lvl4pPr marL="1371600" algn="l" defTabSz="914400" rtl="0" eaLnBrk="1" latinLnBrk="0" hangingPunct="1">
                        <a:defRPr sz="1800" kern="1200">
                          <a:solidFill>
                            <a:schemeClr val="dk1"/>
                          </a:solidFill>
                          <a:latin typeface="SVN-Notulen Serif Display XBold"/>
                        </a:defRPr>
                      </a:lvl4pPr>
                      <a:lvl5pPr marL="1828800" algn="l" defTabSz="914400" rtl="0" eaLnBrk="1" latinLnBrk="0" hangingPunct="1">
                        <a:defRPr sz="1800" kern="1200">
                          <a:solidFill>
                            <a:schemeClr val="dk1"/>
                          </a:solidFill>
                          <a:latin typeface="SVN-Notulen Serif Display XBold"/>
                        </a:defRPr>
                      </a:lvl5pPr>
                      <a:lvl6pPr marL="2286000" algn="l" defTabSz="914400" rtl="0" eaLnBrk="1" latinLnBrk="0" hangingPunct="1">
                        <a:defRPr sz="1800" kern="1200">
                          <a:solidFill>
                            <a:schemeClr val="dk1"/>
                          </a:solidFill>
                          <a:latin typeface="SVN-Notulen Serif Display XBold"/>
                        </a:defRPr>
                      </a:lvl6pPr>
                      <a:lvl7pPr marL="2743200" algn="l" defTabSz="914400" rtl="0" eaLnBrk="1" latinLnBrk="0" hangingPunct="1">
                        <a:defRPr sz="1800" kern="1200">
                          <a:solidFill>
                            <a:schemeClr val="dk1"/>
                          </a:solidFill>
                          <a:latin typeface="SVN-Notulen Serif Display XBold"/>
                        </a:defRPr>
                      </a:lvl7pPr>
                      <a:lvl8pPr marL="3200400" algn="l" defTabSz="914400" rtl="0" eaLnBrk="1" latinLnBrk="0" hangingPunct="1">
                        <a:defRPr sz="1800" kern="1200">
                          <a:solidFill>
                            <a:schemeClr val="dk1"/>
                          </a:solidFill>
                          <a:latin typeface="SVN-Notulen Serif Display XBold"/>
                        </a:defRPr>
                      </a:lvl8pPr>
                      <a:lvl9pPr marL="3657600" algn="l" defTabSz="914400" rtl="0" eaLnBrk="1" latinLnBrk="0" hangingPunct="1">
                        <a:defRPr sz="1800" kern="1200">
                          <a:solidFill>
                            <a:schemeClr val="dk1"/>
                          </a:solidFill>
                          <a:latin typeface="SVN-Notulen Serif Display XBold"/>
                        </a:defRPr>
                      </a:lvl9pPr>
                    </a:lstStyle>
                    <a:p>
                      <a:pPr algn="ctr">
                        <a:lnSpc>
                          <a:spcPct val="107000"/>
                        </a:lnSpc>
                        <a:spcAft>
                          <a:spcPts val="800"/>
                        </a:spcAft>
                      </a:pPr>
                      <a:r>
                        <a:rPr lang="en-US" sz="2000" kern="100">
                          <a:effectLst/>
                        </a:rPr>
                        <a:t>40.000</a:t>
                      </a:r>
                      <a:endParaRPr lang="en-US" sz="1700" kern="100">
                        <a:effectLst/>
                        <a:latin typeface="Calibri" panose="020F0502020204030204" pitchFamily="34" charset="0"/>
                        <a:ea typeface="Calibri" panose="020F0502020204030204" pitchFamily="34" charset="0"/>
                        <a:cs typeface="Times New Roman" panose="02020603050405020304" pitchFamily="18" charset="0"/>
                      </a:endParaRPr>
                    </a:p>
                  </a:txBody>
                  <a:tcPr marL="31439" marR="31439" marT="20958" marB="20958" anchor="ctr">
                    <a:lnL w="12700" cap="flat" cmpd="sng" algn="ctr">
                      <a:solidFill>
                        <a:srgbClr val="8E7CC3"/>
                      </a:solidFill>
                      <a:prstDash val="solid"/>
                      <a:round/>
                      <a:headEnd type="none" w="med" len="med"/>
                      <a:tailEnd type="none" w="med" len="med"/>
                    </a:lnL>
                    <a:lnR w="12700" cap="flat" cmpd="sng" algn="ctr">
                      <a:solidFill>
                        <a:srgbClr val="8E7CC3"/>
                      </a:solidFill>
                      <a:prstDash val="solid"/>
                      <a:round/>
                      <a:headEnd type="none" w="med" len="med"/>
                      <a:tailEnd type="none" w="med" len="med"/>
                    </a:lnR>
                    <a:lnT w="12700" cap="flat" cmpd="sng" algn="ctr">
                      <a:solidFill>
                        <a:srgbClr val="8E7CC3"/>
                      </a:solidFill>
                      <a:prstDash val="solid"/>
                      <a:round/>
                      <a:headEnd type="none" w="med" len="med"/>
                      <a:tailEnd type="none" w="med" len="med"/>
                    </a:lnT>
                    <a:lnB w="12700" cap="flat" cmpd="sng" algn="ctr">
                      <a:solidFill>
                        <a:srgbClr val="8E7CC3"/>
                      </a:solidFill>
                      <a:prstDash val="solid"/>
                      <a:round/>
                      <a:headEnd type="none" w="med" len="med"/>
                      <a:tailEnd type="none" w="med" len="med"/>
                    </a:lnB>
                    <a:lnTlToBr w="12700" cmpd="sng">
                      <a:noFill/>
                      <a:prstDash val="solid"/>
                    </a:lnTlToBr>
                    <a:lnBlToTr w="12700" cmpd="sng">
                      <a:noFill/>
                      <a:prstDash val="solid"/>
                    </a:lnBlToTr>
                    <a:solidFill>
                      <a:srgbClr val="FFFCF4"/>
                    </a:solidFill>
                  </a:tcPr>
                </a:tc>
                <a:tc>
                  <a:txBody>
                    <a:bodyPr/>
                    <a:lstStyle>
                      <a:lvl1pPr marL="0" algn="l" defTabSz="914400" rtl="0" eaLnBrk="1" latinLnBrk="0" hangingPunct="1">
                        <a:defRPr sz="1800" kern="1200">
                          <a:solidFill>
                            <a:schemeClr val="dk1"/>
                          </a:solidFill>
                          <a:latin typeface="SVN-Notulen Serif Display XBold"/>
                        </a:defRPr>
                      </a:lvl1pPr>
                      <a:lvl2pPr marL="457200" algn="l" defTabSz="914400" rtl="0" eaLnBrk="1" latinLnBrk="0" hangingPunct="1">
                        <a:defRPr sz="1800" kern="1200">
                          <a:solidFill>
                            <a:schemeClr val="dk1"/>
                          </a:solidFill>
                          <a:latin typeface="SVN-Notulen Serif Display XBold"/>
                        </a:defRPr>
                      </a:lvl2pPr>
                      <a:lvl3pPr marL="914400" algn="l" defTabSz="914400" rtl="0" eaLnBrk="1" latinLnBrk="0" hangingPunct="1">
                        <a:defRPr sz="1800" kern="1200">
                          <a:solidFill>
                            <a:schemeClr val="dk1"/>
                          </a:solidFill>
                          <a:latin typeface="SVN-Notulen Serif Display XBold"/>
                        </a:defRPr>
                      </a:lvl3pPr>
                      <a:lvl4pPr marL="1371600" algn="l" defTabSz="914400" rtl="0" eaLnBrk="1" latinLnBrk="0" hangingPunct="1">
                        <a:defRPr sz="1800" kern="1200">
                          <a:solidFill>
                            <a:schemeClr val="dk1"/>
                          </a:solidFill>
                          <a:latin typeface="SVN-Notulen Serif Display XBold"/>
                        </a:defRPr>
                      </a:lvl4pPr>
                      <a:lvl5pPr marL="1828800" algn="l" defTabSz="914400" rtl="0" eaLnBrk="1" latinLnBrk="0" hangingPunct="1">
                        <a:defRPr sz="1800" kern="1200">
                          <a:solidFill>
                            <a:schemeClr val="dk1"/>
                          </a:solidFill>
                          <a:latin typeface="SVN-Notulen Serif Display XBold"/>
                        </a:defRPr>
                      </a:lvl5pPr>
                      <a:lvl6pPr marL="2286000" algn="l" defTabSz="914400" rtl="0" eaLnBrk="1" latinLnBrk="0" hangingPunct="1">
                        <a:defRPr sz="1800" kern="1200">
                          <a:solidFill>
                            <a:schemeClr val="dk1"/>
                          </a:solidFill>
                          <a:latin typeface="SVN-Notulen Serif Display XBold"/>
                        </a:defRPr>
                      </a:lvl6pPr>
                      <a:lvl7pPr marL="2743200" algn="l" defTabSz="914400" rtl="0" eaLnBrk="1" latinLnBrk="0" hangingPunct="1">
                        <a:defRPr sz="1800" kern="1200">
                          <a:solidFill>
                            <a:schemeClr val="dk1"/>
                          </a:solidFill>
                          <a:latin typeface="SVN-Notulen Serif Display XBold"/>
                        </a:defRPr>
                      </a:lvl7pPr>
                      <a:lvl8pPr marL="3200400" algn="l" defTabSz="914400" rtl="0" eaLnBrk="1" latinLnBrk="0" hangingPunct="1">
                        <a:defRPr sz="1800" kern="1200">
                          <a:solidFill>
                            <a:schemeClr val="dk1"/>
                          </a:solidFill>
                          <a:latin typeface="SVN-Notulen Serif Display XBold"/>
                        </a:defRPr>
                      </a:lvl8pPr>
                      <a:lvl9pPr marL="3657600" algn="l" defTabSz="914400" rtl="0" eaLnBrk="1" latinLnBrk="0" hangingPunct="1">
                        <a:defRPr sz="1800" kern="1200">
                          <a:solidFill>
                            <a:schemeClr val="dk1"/>
                          </a:solidFill>
                          <a:latin typeface="SVN-Notulen Serif Display XBold"/>
                        </a:defRPr>
                      </a:lvl9pPr>
                    </a:lstStyle>
                    <a:p>
                      <a:pPr algn="ctr">
                        <a:lnSpc>
                          <a:spcPct val="107000"/>
                        </a:lnSpc>
                        <a:spcAft>
                          <a:spcPts val="800"/>
                        </a:spcAft>
                      </a:pPr>
                      <a:r>
                        <a:rPr lang="en-US" sz="2000" kern="100">
                          <a:effectLst/>
                        </a:rPr>
                        <a:t>40.000</a:t>
                      </a:r>
                      <a:endParaRPr lang="en-US" sz="1700" kern="100">
                        <a:effectLst/>
                        <a:latin typeface="Calibri" panose="020F0502020204030204" pitchFamily="34" charset="0"/>
                        <a:ea typeface="Calibri" panose="020F0502020204030204" pitchFamily="34" charset="0"/>
                        <a:cs typeface="Times New Roman" panose="02020603050405020304" pitchFamily="18" charset="0"/>
                      </a:endParaRPr>
                    </a:p>
                  </a:txBody>
                  <a:tcPr marL="31439" marR="31439" marT="20958" marB="20958" anchor="ctr">
                    <a:lnL w="12700" cap="flat" cmpd="sng" algn="ctr">
                      <a:solidFill>
                        <a:srgbClr val="8E7CC3"/>
                      </a:solidFill>
                      <a:prstDash val="solid"/>
                      <a:round/>
                      <a:headEnd type="none" w="med" len="med"/>
                      <a:tailEnd type="none" w="med" len="med"/>
                    </a:lnL>
                    <a:lnR w="12700" cap="flat" cmpd="sng" algn="ctr">
                      <a:solidFill>
                        <a:srgbClr val="8E7CC3"/>
                      </a:solidFill>
                      <a:prstDash val="solid"/>
                      <a:round/>
                      <a:headEnd type="none" w="med" len="med"/>
                      <a:tailEnd type="none" w="med" len="med"/>
                    </a:lnR>
                    <a:lnT w="12700" cap="flat" cmpd="sng" algn="ctr">
                      <a:solidFill>
                        <a:srgbClr val="8E7CC3"/>
                      </a:solidFill>
                      <a:prstDash val="solid"/>
                      <a:round/>
                      <a:headEnd type="none" w="med" len="med"/>
                      <a:tailEnd type="none" w="med" len="med"/>
                    </a:lnT>
                    <a:lnB w="12700" cap="flat" cmpd="sng" algn="ctr">
                      <a:solidFill>
                        <a:srgbClr val="8E7CC3"/>
                      </a:solidFill>
                      <a:prstDash val="solid"/>
                      <a:round/>
                      <a:headEnd type="none" w="med" len="med"/>
                      <a:tailEnd type="none" w="med" len="med"/>
                    </a:lnB>
                    <a:lnTlToBr w="12700" cmpd="sng">
                      <a:noFill/>
                      <a:prstDash val="solid"/>
                    </a:lnTlToBr>
                    <a:lnBlToTr w="12700" cmpd="sng">
                      <a:noFill/>
                      <a:prstDash val="solid"/>
                    </a:lnBlToTr>
                    <a:solidFill>
                      <a:srgbClr val="FFFCF4"/>
                    </a:solidFill>
                  </a:tcPr>
                </a:tc>
                <a:extLst>
                  <a:ext uri="{0D108BD9-81ED-4DB2-BD59-A6C34878D82A}">
                    <a16:rowId xmlns:a16="http://schemas.microsoft.com/office/drawing/2014/main" val="1736830060"/>
                  </a:ext>
                </a:extLst>
              </a:tr>
              <a:tr h="369337">
                <a:tc>
                  <a:txBody>
                    <a:bodyPr/>
                    <a:lstStyle>
                      <a:lvl1pPr marL="0" algn="l" defTabSz="914400" rtl="0" eaLnBrk="1" latinLnBrk="0" hangingPunct="1">
                        <a:defRPr sz="1800" b="1" kern="1200">
                          <a:solidFill>
                            <a:schemeClr val="lt1"/>
                          </a:solidFill>
                          <a:latin typeface="SVN-Notulen Serif Display XBold"/>
                        </a:defRPr>
                      </a:lvl1pPr>
                      <a:lvl2pPr marL="457200" algn="l" defTabSz="914400" rtl="0" eaLnBrk="1" latinLnBrk="0" hangingPunct="1">
                        <a:defRPr sz="1800" b="1" kern="1200">
                          <a:solidFill>
                            <a:schemeClr val="lt1"/>
                          </a:solidFill>
                          <a:latin typeface="SVN-Notulen Serif Display XBold"/>
                        </a:defRPr>
                      </a:lvl2pPr>
                      <a:lvl3pPr marL="914400" algn="l" defTabSz="914400" rtl="0" eaLnBrk="1" latinLnBrk="0" hangingPunct="1">
                        <a:defRPr sz="1800" b="1" kern="1200">
                          <a:solidFill>
                            <a:schemeClr val="lt1"/>
                          </a:solidFill>
                          <a:latin typeface="SVN-Notulen Serif Display XBold"/>
                        </a:defRPr>
                      </a:lvl3pPr>
                      <a:lvl4pPr marL="1371600" algn="l" defTabSz="914400" rtl="0" eaLnBrk="1" latinLnBrk="0" hangingPunct="1">
                        <a:defRPr sz="1800" b="1" kern="1200">
                          <a:solidFill>
                            <a:schemeClr val="lt1"/>
                          </a:solidFill>
                          <a:latin typeface="SVN-Notulen Serif Display XBold"/>
                        </a:defRPr>
                      </a:lvl4pPr>
                      <a:lvl5pPr marL="1828800" algn="l" defTabSz="914400" rtl="0" eaLnBrk="1" latinLnBrk="0" hangingPunct="1">
                        <a:defRPr sz="1800" b="1" kern="1200">
                          <a:solidFill>
                            <a:schemeClr val="lt1"/>
                          </a:solidFill>
                          <a:latin typeface="SVN-Notulen Serif Display XBold"/>
                        </a:defRPr>
                      </a:lvl5pPr>
                      <a:lvl6pPr marL="2286000" algn="l" defTabSz="914400" rtl="0" eaLnBrk="1" latinLnBrk="0" hangingPunct="1">
                        <a:defRPr sz="1800" b="1" kern="1200">
                          <a:solidFill>
                            <a:schemeClr val="lt1"/>
                          </a:solidFill>
                          <a:latin typeface="SVN-Notulen Serif Display XBold"/>
                        </a:defRPr>
                      </a:lvl6pPr>
                      <a:lvl7pPr marL="2743200" algn="l" defTabSz="914400" rtl="0" eaLnBrk="1" latinLnBrk="0" hangingPunct="1">
                        <a:defRPr sz="1800" b="1" kern="1200">
                          <a:solidFill>
                            <a:schemeClr val="lt1"/>
                          </a:solidFill>
                          <a:latin typeface="SVN-Notulen Serif Display XBold"/>
                        </a:defRPr>
                      </a:lvl7pPr>
                      <a:lvl8pPr marL="3200400" algn="l" defTabSz="914400" rtl="0" eaLnBrk="1" latinLnBrk="0" hangingPunct="1">
                        <a:defRPr sz="1800" b="1" kern="1200">
                          <a:solidFill>
                            <a:schemeClr val="lt1"/>
                          </a:solidFill>
                          <a:latin typeface="SVN-Notulen Serif Display XBold"/>
                        </a:defRPr>
                      </a:lvl8pPr>
                      <a:lvl9pPr marL="3657600" algn="l" defTabSz="914400" rtl="0" eaLnBrk="1" latinLnBrk="0" hangingPunct="1">
                        <a:defRPr sz="1800" b="1" kern="1200">
                          <a:solidFill>
                            <a:schemeClr val="lt1"/>
                          </a:solidFill>
                          <a:latin typeface="SVN-Notulen Serif Display XBold"/>
                        </a:defRPr>
                      </a:lvl9pPr>
                    </a:lstStyle>
                    <a:p>
                      <a:pPr algn="ctr">
                        <a:lnSpc>
                          <a:spcPct val="107000"/>
                        </a:lnSpc>
                        <a:spcAft>
                          <a:spcPts val="800"/>
                        </a:spcAft>
                      </a:pPr>
                      <a:r>
                        <a:rPr lang="en-US" sz="2000" kern="100">
                          <a:effectLst/>
                        </a:rPr>
                        <a:t>3</a:t>
                      </a:r>
                      <a:endParaRPr lang="en-US" sz="1700" kern="100">
                        <a:effectLst/>
                        <a:latin typeface="Calibri" panose="020F0502020204030204" pitchFamily="34" charset="0"/>
                        <a:ea typeface="Calibri" panose="020F0502020204030204" pitchFamily="34" charset="0"/>
                        <a:cs typeface="Times New Roman" panose="02020603050405020304" pitchFamily="18" charset="0"/>
                      </a:endParaRPr>
                    </a:p>
                  </a:txBody>
                  <a:tcPr marL="31439" marR="31439" marT="20958" marB="20958" anchor="ctr">
                    <a:lnL w="12700" cap="flat" cmpd="sng" algn="ctr">
                      <a:solidFill>
                        <a:srgbClr val="8E7CC3"/>
                      </a:solidFill>
                      <a:prstDash val="solid"/>
                      <a:round/>
                      <a:headEnd type="none" w="med" len="med"/>
                      <a:tailEnd type="none" w="med" len="med"/>
                    </a:lnL>
                    <a:lnR w="12700" cap="flat" cmpd="sng" algn="ctr">
                      <a:solidFill>
                        <a:srgbClr val="8E7CC3"/>
                      </a:solidFill>
                      <a:prstDash val="solid"/>
                      <a:round/>
                      <a:headEnd type="none" w="med" len="med"/>
                      <a:tailEnd type="none" w="med" len="med"/>
                    </a:lnR>
                    <a:lnT w="12700" cap="flat" cmpd="sng" algn="ctr">
                      <a:solidFill>
                        <a:srgbClr val="8E7CC3"/>
                      </a:solidFill>
                      <a:prstDash val="solid"/>
                      <a:round/>
                      <a:headEnd type="none" w="med" len="med"/>
                      <a:tailEnd type="none" w="med" len="med"/>
                    </a:lnT>
                    <a:lnB w="12700" cap="flat" cmpd="sng" algn="ctr">
                      <a:solidFill>
                        <a:srgbClr val="8E7CC3"/>
                      </a:solidFill>
                      <a:prstDash val="solid"/>
                      <a:round/>
                      <a:headEnd type="none" w="med" len="med"/>
                      <a:tailEnd type="none" w="med" len="med"/>
                    </a:lnB>
                    <a:lnTlToBr w="12700" cmpd="sng">
                      <a:noFill/>
                      <a:prstDash val="solid"/>
                    </a:lnTlToBr>
                    <a:lnBlToTr w="12700" cmpd="sng">
                      <a:noFill/>
                      <a:prstDash val="solid"/>
                    </a:lnBlToTr>
                    <a:solidFill>
                      <a:srgbClr val="8E7CC3"/>
                    </a:solidFill>
                  </a:tcPr>
                </a:tc>
                <a:tc>
                  <a:txBody>
                    <a:bodyPr/>
                    <a:lstStyle>
                      <a:lvl1pPr marL="0" algn="l" defTabSz="914400" rtl="0" eaLnBrk="1" latinLnBrk="0" hangingPunct="1">
                        <a:defRPr sz="1800" kern="1200">
                          <a:solidFill>
                            <a:schemeClr val="dk1"/>
                          </a:solidFill>
                          <a:latin typeface="SVN-Notulen Serif Display XBold"/>
                        </a:defRPr>
                      </a:lvl1pPr>
                      <a:lvl2pPr marL="457200" algn="l" defTabSz="914400" rtl="0" eaLnBrk="1" latinLnBrk="0" hangingPunct="1">
                        <a:defRPr sz="1800" kern="1200">
                          <a:solidFill>
                            <a:schemeClr val="dk1"/>
                          </a:solidFill>
                          <a:latin typeface="SVN-Notulen Serif Display XBold"/>
                        </a:defRPr>
                      </a:lvl2pPr>
                      <a:lvl3pPr marL="914400" algn="l" defTabSz="914400" rtl="0" eaLnBrk="1" latinLnBrk="0" hangingPunct="1">
                        <a:defRPr sz="1800" kern="1200">
                          <a:solidFill>
                            <a:schemeClr val="dk1"/>
                          </a:solidFill>
                          <a:latin typeface="SVN-Notulen Serif Display XBold"/>
                        </a:defRPr>
                      </a:lvl3pPr>
                      <a:lvl4pPr marL="1371600" algn="l" defTabSz="914400" rtl="0" eaLnBrk="1" latinLnBrk="0" hangingPunct="1">
                        <a:defRPr sz="1800" kern="1200">
                          <a:solidFill>
                            <a:schemeClr val="dk1"/>
                          </a:solidFill>
                          <a:latin typeface="SVN-Notulen Serif Display XBold"/>
                        </a:defRPr>
                      </a:lvl4pPr>
                      <a:lvl5pPr marL="1828800" algn="l" defTabSz="914400" rtl="0" eaLnBrk="1" latinLnBrk="0" hangingPunct="1">
                        <a:defRPr sz="1800" kern="1200">
                          <a:solidFill>
                            <a:schemeClr val="dk1"/>
                          </a:solidFill>
                          <a:latin typeface="SVN-Notulen Serif Display XBold"/>
                        </a:defRPr>
                      </a:lvl5pPr>
                      <a:lvl6pPr marL="2286000" algn="l" defTabSz="914400" rtl="0" eaLnBrk="1" latinLnBrk="0" hangingPunct="1">
                        <a:defRPr sz="1800" kern="1200">
                          <a:solidFill>
                            <a:schemeClr val="dk1"/>
                          </a:solidFill>
                          <a:latin typeface="SVN-Notulen Serif Display XBold"/>
                        </a:defRPr>
                      </a:lvl6pPr>
                      <a:lvl7pPr marL="2743200" algn="l" defTabSz="914400" rtl="0" eaLnBrk="1" latinLnBrk="0" hangingPunct="1">
                        <a:defRPr sz="1800" kern="1200">
                          <a:solidFill>
                            <a:schemeClr val="dk1"/>
                          </a:solidFill>
                          <a:latin typeface="SVN-Notulen Serif Display XBold"/>
                        </a:defRPr>
                      </a:lvl7pPr>
                      <a:lvl8pPr marL="3200400" algn="l" defTabSz="914400" rtl="0" eaLnBrk="1" latinLnBrk="0" hangingPunct="1">
                        <a:defRPr sz="1800" kern="1200">
                          <a:solidFill>
                            <a:schemeClr val="dk1"/>
                          </a:solidFill>
                          <a:latin typeface="SVN-Notulen Serif Display XBold"/>
                        </a:defRPr>
                      </a:lvl8pPr>
                      <a:lvl9pPr marL="3657600" algn="l" defTabSz="914400" rtl="0" eaLnBrk="1" latinLnBrk="0" hangingPunct="1">
                        <a:defRPr sz="1800" kern="1200">
                          <a:solidFill>
                            <a:schemeClr val="dk1"/>
                          </a:solidFill>
                          <a:latin typeface="SVN-Notulen Serif Display XBold"/>
                        </a:defRPr>
                      </a:lvl9pPr>
                    </a:lstStyle>
                    <a:p>
                      <a:pPr algn="ctr">
                        <a:lnSpc>
                          <a:spcPct val="107000"/>
                        </a:lnSpc>
                        <a:spcAft>
                          <a:spcPts val="800"/>
                        </a:spcAft>
                      </a:pPr>
                      <a:r>
                        <a:rPr lang="en-US" sz="2000" kern="100" dirty="0">
                          <a:effectLst/>
                        </a:rPr>
                        <a:t>Module GPS</a:t>
                      </a:r>
                      <a:endParaRPr lang="en-US" sz="17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1439" marR="31439" marT="20958" marB="20958" anchor="ctr">
                    <a:lnL w="12700" cap="flat" cmpd="sng" algn="ctr">
                      <a:solidFill>
                        <a:srgbClr val="8E7CC3"/>
                      </a:solidFill>
                      <a:prstDash val="solid"/>
                      <a:round/>
                      <a:headEnd type="none" w="med" len="med"/>
                      <a:tailEnd type="none" w="med" len="med"/>
                    </a:lnL>
                    <a:lnR w="12700" cap="flat" cmpd="sng" algn="ctr">
                      <a:solidFill>
                        <a:srgbClr val="8E7CC3"/>
                      </a:solidFill>
                      <a:prstDash val="solid"/>
                      <a:round/>
                      <a:headEnd type="none" w="med" len="med"/>
                      <a:tailEnd type="none" w="med" len="med"/>
                    </a:lnR>
                    <a:lnT w="12700" cap="flat" cmpd="sng" algn="ctr">
                      <a:solidFill>
                        <a:srgbClr val="8E7CC3"/>
                      </a:solidFill>
                      <a:prstDash val="solid"/>
                      <a:round/>
                      <a:headEnd type="none" w="med" len="med"/>
                      <a:tailEnd type="none" w="med" len="med"/>
                    </a:lnT>
                    <a:lnB w="12700" cap="flat" cmpd="sng" algn="ctr">
                      <a:solidFill>
                        <a:srgbClr val="8E7CC3"/>
                      </a:solidFill>
                      <a:prstDash val="solid"/>
                      <a:round/>
                      <a:headEnd type="none" w="med" len="med"/>
                      <a:tailEnd type="none" w="med" len="med"/>
                    </a:lnB>
                    <a:lnTlToBr w="12700" cmpd="sng">
                      <a:noFill/>
                      <a:prstDash val="solid"/>
                    </a:lnTlToBr>
                    <a:lnBlToTr w="12700" cmpd="sng">
                      <a:noFill/>
                      <a:prstDash val="solid"/>
                    </a:lnBlToTr>
                    <a:solidFill>
                      <a:srgbClr val="FFFCF4"/>
                    </a:solidFill>
                  </a:tcPr>
                </a:tc>
                <a:tc>
                  <a:txBody>
                    <a:bodyPr/>
                    <a:lstStyle>
                      <a:lvl1pPr marL="0" algn="l" defTabSz="914400" rtl="0" eaLnBrk="1" latinLnBrk="0" hangingPunct="1">
                        <a:defRPr sz="1800" kern="1200">
                          <a:solidFill>
                            <a:schemeClr val="dk1"/>
                          </a:solidFill>
                          <a:latin typeface="SVN-Notulen Serif Display XBold"/>
                        </a:defRPr>
                      </a:lvl1pPr>
                      <a:lvl2pPr marL="457200" algn="l" defTabSz="914400" rtl="0" eaLnBrk="1" latinLnBrk="0" hangingPunct="1">
                        <a:defRPr sz="1800" kern="1200">
                          <a:solidFill>
                            <a:schemeClr val="dk1"/>
                          </a:solidFill>
                          <a:latin typeface="SVN-Notulen Serif Display XBold"/>
                        </a:defRPr>
                      </a:lvl2pPr>
                      <a:lvl3pPr marL="914400" algn="l" defTabSz="914400" rtl="0" eaLnBrk="1" latinLnBrk="0" hangingPunct="1">
                        <a:defRPr sz="1800" kern="1200">
                          <a:solidFill>
                            <a:schemeClr val="dk1"/>
                          </a:solidFill>
                          <a:latin typeface="SVN-Notulen Serif Display XBold"/>
                        </a:defRPr>
                      </a:lvl3pPr>
                      <a:lvl4pPr marL="1371600" algn="l" defTabSz="914400" rtl="0" eaLnBrk="1" latinLnBrk="0" hangingPunct="1">
                        <a:defRPr sz="1800" kern="1200">
                          <a:solidFill>
                            <a:schemeClr val="dk1"/>
                          </a:solidFill>
                          <a:latin typeface="SVN-Notulen Serif Display XBold"/>
                        </a:defRPr>
                      </a:lvl4pPr>
                      <a:lvl5pPr marL="1828800" algn="l" defTabSz="914400" rtl="0" eaLnBrk="1" latinLnBrk="0" hangingPunct="1">
                        <a:defRPr sz="1800" kern="1200">
                          <a:solidFill>
                            <a:schemeClr val="dk1"/>
                          </a:solidFill>
                          <a:latin typeface="SVN-Notulen Serif Display XBold"/>
                        </a:defRPr>
                      </a:lvl5pPr>
                      <a:lvl6pPr marL="2286000" algn="l" defTabSz="914400" rtl="0" eaLnBrk="1" latinLnBrk="0" hangingPunct="1">
                        <a:defRPr sz="1800" kern="1200">
                          <a:solidFill>
                            <a:schemeClr val="dk1"/>
                          </a:solidFill>
                          <a:latin typeface="SVN-Notulen Serif Display XBold"/>
                        </a:defRPr>
                      </a:lvl6pPr>
                      <a:lvl7pPr marL="2743200" algn="l" defTabSz="914400" rtl="0" eaLnBrk="1" latinLnBrk="0" hangingPunct="1">
                        <a:defRPr sz="1800" kern="1200">
                          <a:solidFill>
                            <a:schemeClr val="dk1"/>
                          </a:solidFill>
                          <a:latin typeface="SVN-Notulen Serif Display XBold"/>
                        </a:defRPr>
                      </a:lvl7pPr>
                      <a:lvl8pPr marL="3200400" algn="l" defTabSz="914400" rtl="0" eaLnBrk="1" latinLnBrk="0" hangingPunct="1">
                        <a:defRPr sz="1800" kern="1200">
                          <a:solidFill>
                            <a:schemeClr val="dk1"/>
                          </a:solidFill>
                          <a:latin typeface="SVN-Notulen Serif Display XBold"/>
                        </a:defRPr>
                      </a:lvl8pPr>
                      <a:lvl9pPr marL="3657600" algn="l" defTabSz="914400" rtl="0" eaLnBrk="1" latinLnBrk="0" hangingPunct="1">
                        <a:defRPr sz="1800" kern="1200">
                          <a:solidFill>
                            <a:schemeClr val="dk1"/>
                          </a:solidFill>
                          <a:latin typeface="SVN-Notulen Serif Display XBold"/>
                        </a:defRPr>
                      </a:lvl9pPr>
                    </a:lstStyle>
                    <a:p>
                      <a:pPr algn="ctr">
                        <a:lnSpc>
                          <a:spcPct val="107000"/>
                        </a:lnSpc>
                        <a:spcAft>
                          <a:spcPts val="800"/>
                        </a:spcAft>
                      </a:pPr>
                      <a:r>
                        <a:rPr lang="en-US" sz="2000" kern="100">
                          <a:effectLst/>
                        </a:rPr>
                        <a:t>1</a:t>
                      </a:r>
                      <a:endParaRPr lang="en-US" sz="1700" kern="100">
                        <a:effectLst/>
                        <a:latin typeface="Calibri" panose="020F0502020204030204" pitchFamily="34" charset="0"/>
                        <a:ea typeface="Calibri" panose="020F0502020204030204" pitchFamily="34" charset="0"/>
                        <a:cs typeface="Times New Roman" panose="02020603050405020304" pitchFamily="18" charset="0"/>
                      </a:endParaRPr>
                    </a:p>
                  </a:txBody>
                  <a:tcPr marL="31439" marR="31439" marT="20958" marB="20958" anchor="ctr">
                    <a:lnL w="12700" cap="flat" cmpd="sng" algn="ctr">
                      <a:solidFill>
                        <a:srgbClr val="8E7CC3"/>
                      </a:solidFill>
                      <a:prstDash val="solid"/>
                      <a:round/>
                      <a:headEnd type="none" w="med" len="med"/>
                      <a:tailEnd type="none" w="med" len="med"/>
                    </a:lnL>
                    <a:lnR w="12700" cap="flat" cmpd="sng" algn="ctr">
                      <a:solidFill>
                        <a:srgbClr val="8E7CC3"/>
                      </a:solidFill>
                      <a:prstDash val="solid"/>
                      <a:round/>
                      <a:headEnd type="none" w="med" len="med"/>
                      <a:tailEnd type="none" w="med" len="med"/>
                    </a:lnR>
                    <a:lnT w="12700" cap="flat" cmpd="sng" algn="ctr">
                      <a:solidFill>
                        <a:srgbClr val="8E7CC3"/>
                      </a:solidFill>
                      <a:prstDash val="solid"/>
                      <a:round/>
                      <a:headEnd type="none" w="med" len="med"/>
                      <a:tailEnd type="none" w="med" len="med"/>
                    </a:lnT>
                    <a:lnB w="12700" cap="flat" cmpd="sng" algn="ctr">
                      <a:solidFill>
                        <a:srgbClr val="8E7CC3"/>
                      </a:solidFill>
                      <a:prstDash val="solid"/>
                      <a:round/>
                      <a:headEnd type="none" w="med" len="med"/>
                      <a:tailEnd type="none" w="med" len="med"/>
                    </a:lnB>
                    <a:lnTlToBr w="12700" cmpd="sng">
                      <a:noFill/>
                      <a:prstDash val="solid"/>
                    </a:lnTlToBr>
                    <a:lnBlToTr w="12700" cmpd="sng">
                      <a:noFill/>
                      <a:prstDash val="solid"/>
                    </a:lnBlToTr>
                    <a:solidFill>
                      <a:srgbClr val="FFFCF4"/>
                    </a:solidFill>
                  </a:tcPr>
                </a:tc>
                <a:tc>
                  <a:txBody>
                    <a:bodyPr/>
                    <a:lstStyle>
                      <a:lvl1pPr marL="0" algn="l" defTabSz="914400" rtl="0" eaLnBrk="1" latinLnBrk="0" hangingPunct="1">
                        <a:defRPr sz="1800" kern="1200">
                          <a:solidFill>
                            <a:schemeClr val="dk1"/>
                          </a:solidFill>
                          <a:latin typeface="SVN-Notulen Serif Display XBold"/>
                        </a:defRPr>
                      </a:lvl1pPr>
                      <a:lvl2pPr marL="457200" algn="l" defTabSz="914400" rtl="0" eaLnBrk="1" latinLnBrk="0" hangingPunct="1">
                        <a:defRPr sz="1800" kern="1200">
                          <a:solidFill>
                            <a:schemeClr val="dk1"/>
                          </a:solidFill>
                          <a:latin typeface="SVN-Notulen Serif Display XBold"/>
                        </a:defRPr>
                      </a:lvl2pPr>
                      <a:lvl3pPr marL="914400" algn="l" defTabSz="914400" rtl="0" eaLnBrk="1" latinLnBrk="0" hangingPunct="1">
                        <a:defRPr sz="1800" kern="1200">
                          <a:solidFill>
                            <a:schemeClr val="dk1"/>
                          </a:solidFill>
                          <a:latin typeface="SVN-Notulen Serif Display XBold"/>
                        </a:defRPr>
                      </a:lvl3pPr>
                      <a:lvl4pPr marL="1371600" algn="l" defTabSz="914400" rtl="0" eaLnBrk="1" latinLnBrk="0" hangingPunct="1">
                        <a:defRPr sz="1800" kern="1200">
                          <a:solidFill>
                            <a:schemeClr val="dk1"/>
                          </a:solidFill>
                          <a:latin typeface="SVN-Notulen Serif Display XBold"/>
                        </a:defRPr>
                      </a:lvl4pPr>
                      <a:lvl5pPr marL="1828800" algn="l" defTabSz="914400" rtl="0" eaLnBrk="1" latinLnBrk="0" hangingPunct="1">
                        <a:defRPr sz="1800" kern="1200">
                          <a:solidFill>
                            <a:schemeClr val="dk1"/>
                          </a:solidFill>
                          <a:latin typeface="SVN-Notulen Serif Display XBold"/>
                        </a:defRPr>
                      </a:lvl5pPr>
                      <a:lvl6pPr marL="2286000" algn="l" defTabSz="914400" rtl="0" eaLnBrk="1" latinLnBrk="0" hangingPunct="1">
                        <a:defRPr sz="1800" kern="1200">
                          <a:solidFill>
                            <a:schemeClr val="dk1"/>
                          </a:solidFill>
                          <a:latin typeface="SVN-Notulen Serif Display XBold"/>
                        </a:defRPr>
                      </a:lvl6pPr>
                      <a:lvl7pPr marL="2743200" algn="l" defTabSz="914400" rtl="0" eaLnBrk="1" latinLnBrk="0" hangingPunct="1">
                        <a:defRPr sz="1800" kern="1200">
                          <a:solidFill>
                            <a:schemeClr val="dk1"/>
                          </a:solidFill>
                          <a:latin typeface="SVN-Notulen Serif Display XBold"/>
                        </a:defRPr>
                      </a:lvl7pPr>
                      <a:lvl8pPr marL="3200400" algn="l" defTabSz="914400" rtl="0" eaLnBrk="1" latinLnBrk="0" hangingPunct="1">
                        <a:defRPr sz="1800" kern="1200">
                          <a:solidFill>
                            <a:schemeClr val="dk1"/>
                          </a:solidFill>
                          <a:latin typeface="SVN-Notulen Serif Display XBold"/>
                        </a:defRPr>
                      </a:lvl8pPr>
                      <a:lvl9pPr marL="3657600" algn="l" defTabSz="914400" rtl="0" eaLnBrk="1" latinLnBrk="0" hangingPunct="1">
                        <a:defRPr sz="1800" kern="1200">
                          <a:solidFill>
                            <a:schemeClr val="dk1"/>
                          </a:solidFill>
                          <a:latin typeface="SVN-Notulen Serif Display XBold"/>
                        </a:defRPr>
                      </a:lvl9pPr>
                    </a:lstStyle>
                    <a:p>
                      <a:pPr algn="ctr">
                        <a:lnSpc>
                          <a:spcPct val="107000"/>
                        </a:lnSpc>
                        <a:spcAft>
                          <a:spcPts val="800"/>
                        </a:spcAft>
                      </a:pPr>
                      <a:r>
                        <a:rPr lang="en-US" sz="2000" kern="100">
                          <a:effectLst/>
                        </a:rPr>
                        <a:t>160.000</a:t>
                      </a:r>
                      <a:endParaRPr lang="en-US" sz="1700" kern="100">
                        <a:effectLst/>
                        <a:latin typeface="Calibri" panose="020F0502020204030204" pitchFamily="34" charset="0"/>
                        <a:ea typeface="Calibri" panose="020F0502020204030204" pitchFamily="34" charset="0"/>
                        <a:cs typeface="Times New Roman" panose="02020603050405020304" pitchFamily="18" charset="0"/>
                      </a:endParaRPr>
                    </a:p>
                  </a:txBody>
                  <a:tcPr marL="31439" marR="31439" marT="20958" marB="20958" anchor="ctr">
                    <a:lnL w="12700" cap="flat" cmpd="sng" algn="ctr">
                      <a:solidFill>
                        <a:srgbClr val="8E7CC3"/>
                      </a:solidFill>
                      <a:prstDash val="solid"/>
                      <a:round/>
                      <a:headEnd type="none" w="med" len="med"/>
                      <a:tailEnd type="none" w="med" len="med"/>
                    </a:lnL>
                    <a:lnR w="12700" cap="flat" cmpd="sng" algn="ctr">
                      <a:solidFill>
                        <a:srgbClr val="8E7CC3"/>
                      </a:solidFill>
                      <a:prstDash val="solid"/>
                      <a:round/>
                      <a:headEnd type="none" w="med" len="med"/>
                      <a:tailEnd type="none" w="med" len="med"/>
                    </a:lnR>
                    <a:lnT w="12700" cap="flat" cmpd="sng" algn="ctr">
                      <a:solidFill>
                        <a:srgbClr val="8E7CC3"/>
                      </a:solidFill>
                      <a:prstDash val="solid"/>
                      <a:round/>
                      <a:headEnd type="none" w="med" len="med"/>
                      <a:tailEnd type="none" w="med" len="med"/>
                    </a:lnT>
                    <a:lnB w="12700" cap="flat" cmpd="sng" algn="ctr">
                      <a:solidFill>
                        <a:srgbClr val="8E7CC3"/>
                      </a:solidFill>
                      <a:prstDash val="solid"/>
                      <a:round/>
                      <a:headEnd type="none" w="med" len="med"/>
                      <a:tailEnd type="none" w="med" len="med"/>
                    </a:lnB>
                    <a:lnTlToBr w="12700" cmpd="sng">
                      <a:noFill/>
                      <a:prstDash val="solid"/>
                    </a:lnTlToBr>
                    <a:lnBlToTr w="12700" cmpd="sng">
                      <a:noFill/>
                      <a:prstDash val="solid"/>
                    </a:lnBlToTr>
                    <a:solidFill>
                      <a:srgbClr val="FFFCF4"/>
                    </a:solidFill>
                  </a:tcPr>
                </a:tc>
                <a:tc>
                  <a:txBody>
                    <a:bodyPr/>
                    <a:lstStyle>
                      <a:lvl1pPr marL="0" algn="l" defTabSz="914400" rtl="0" eaLnBrk="1" latinLnBrk="0" hangingPunct="1">
                        <a:defRPr sz="1800" kern="1200">
                          <a:solidFill>
                            <a:schemeClr val="dk1"/>
                          </a:solidFill>
                          <a:latin typeface="SVN-Notulen Serif Display XBold"/>
                        </a:defRPr>
                      </a:lvl1pPr>
                      <a:lvl2pPr marL="457200" algn="l" defTabSz="914400" rtl="0" eaLnBrk="1" latinLnBrk="0" hangingPunct="1">
                        <a:defRPr sz="1800" kern="1200">
                          <a:solidFill>
                            <a:schemeClr val="dk1"/>
                          </a:solidFill>
                          <a:latin typeface="SVN-Notulen Serif Display XBold"/>
                        </a:defRPr>
                      </a:lvl2pPr>
                      <a:lvl3pPr marL="914400" algn="l" defTabSz="914400" rtl="0" eaLnBrk="1" latinLnBrk="0" hangingPunct="1">
                        <a:defRPr sz="1800" kern="1200">
                          <a:solidFill>
                            <a:schemeClr val="dk1"/>
                          </a:solidFill>
                          <a:latin typeface="SVN-Notulen Serif Display XBold"/>
                        </a:defRPr>
                      </a:lvl3pPr>
                      <a:lvl4pPr marL="1371600" algn="l" defTabSz="914400" rtl="0" eaLnBrk="1" latinLnBrk="0" hangingPunct="1">
                        <a:defRPr sz="1800" kern="1200">
                          <a:solidFill>
                            <a:schemeClr val="dk1"/>
                          </a:solidFill>
                          <a:latin typeface="SVN-Notulen Serif Display XBold"/>
                        </a:defRPr>
                      </a:lvl4pPr>
                      <a:lvl5pPr marL="1828800" algn="l" defTabSz="914400" rtl="0" eaLnBrk="1" latinLnBrk="0" hangingPunct="1">
                        <a:defRPr sz="1800" kern="1200">
                          <a:solidFill>
                            <a:schemeClr val="dk1"/>
                          </a:solidFill>
                          <a:latin typeface="SVN-Notulen Serif Display XBold"/>
                        </a:defRPr>
                      </a:lvl5pPr>
                      <a:lvl6pPr marL="2286000" algn="l" defTabSz="914400" rtl="0" eaLnBrk="1" latinLnBrk="0" hangingPunct="1">
                        <a:defRPr sz="1800" kern="1200">
                          <a:solidFill>
                            <a:schemeClr val="dk1"/>
                          </a:solidFill>
                          <a:latin typeface="SVN-Notulen Serif Display XBold"/>
                        </a:defRPr>
                      </a:lvl6pPr>
                      <a:lvl7pPr marL="2743200" algn="l" defTabSz="914400" rtl="0" eaLnBrk="1" latinLnBrk="0" hangingPunct="1">
                        <a:defRPr sz="1800" kern="1200">
                          <a:solidFill>
                            <a:schemeClr val="dk1"/>
                          </a:solidFill>
                          <a:latin typeface="SVN-Notulen Serif Display XBold"/>
                        </a:defRPr>
                      </a:lvl7pPr>
                      <a:lvl8pPr marL="3200400" algn="l" defTabSz="914400" rtl="0" eaLnBrk="1" latinLnBrk="0" hangingPunct="1">
                        <a:defRPr sz="1800" kern="1200">
                          <a:solidFill>
                            <a:schemeClr val="dk1"/>
                          </a:solidFill>
                          <a:latin typeface="SVN-Notulen Serif Display XBold"/>
                        </a:defRPr>
                      </a:lvl8pPr>
                      <a:lvl9pPr marL="3657600" algn="l" defTabSz="914400" rtl="0" eaLnBrk="1" latinLnBrk="0" hangingPunct="1">
                        <a:defRPr sz="1800" kern="1200">
                          <a:solidFill>
                            <a:schemeClr val="dk1"/>
                          </a:solidFill>
                          <a:latin typeface="SVN-Notulen Serif Display XBold"/>
                        </a:defRPr>
                      </a:lvl9pPr>
                    </a:lstStyle>
                    <a:p>
                      <a:pPr algn="ctr">
                        <a:lnSpc>
                          <a:spcPct val="107000"/>
                        </a:lnSpc>
                        <a:spcAft>
                          <a:spcPts val="800"/>
                        </a:spcAft>
                      </a:pPr>
                      <a:r>
                        <a:rPr lang="en-US" sz="2000" kern="100">
                          <a:effectLst/>
                        </a:rPr>
                        <a:t>160.000</a:t>
                      </a:r>
                      <a:endParaRPr lang="en-US" sz="1700" kern="100">
                        <a:effectLst/>
                        <a:latin typeface="Calibri" panose="020F0502020204030204" pitchFamily="34" charset="0"/>
                        <a:ea typeface="Calibri" panose="020F0502020204030204" pitchFamily="34" charset="0"/>
                        <a:cs typeface="Times New Roman" panose="02020603050405020304" pitchFamily="18" charset="0"/>
                      </a:endParaRPr>
                    </a:p>
                  </a:txBody>
                  <a:tcPr marL="31439" marR="31439" marT="20958" marB="20958" anchor="ctr">
                    <a:lnL w="12700" cap="flat" cmpd="sng" algn="ctr">
                      <a:solidFill>
                        <a:srgbClr val="8E7CC3"/>
                      </a:solidFill>
                      <a:prstDash val="solid"/>
                      <a:round/>
                      <a:headEnd type="none" w="med" len="med"/>
                      <a:tailEnd type="none" w="med" len="med"/>
                    </a:lnL>
                    <a:lnR w="12700" cap="flat" cmpd="sng" algn="ctr">
                      <a:solidFill>
                        <a:srgbClr val="8E7CC3"/>
                      </a:solidFill>
                      <a:prstDash val="solid"/>
                      <a:round/>
                      <a:headEnd type="none" w="med" len="med"/>
                      <a:tailEnd type="none" w="med" len="med"/>
                    </a:lnR>
                    <a:lnT w="12700" cap="flat" cmpd="sng" algn="ctr">
                      <a:solidFill>
                        <a:srgbClr val="8E7CC3"/>
                      </a:solidFill>
                      <a:prstDash val="solid"/>
                      <a:round/>
                      <a:headEnd type="none" w="med" len="med"/>
                      <a:tailEnd type="none" w="med" len="med"/>
                    </a:lnT>
                    <a:lnB w="12700" cap="flat" cmpd="sng" algn="ctr">
                      <a:solidFill>
                        <a:srgbClr val="8E7CC3"/>
                      </a:solidFill>
                      <a:prstDash val="solid"/>
                      <a:round/>
                      <a:headEnd type="none" w="med" len="med"/>
                      <a:tailEnd type="none" w="med" len="med"/>
                    </a:lnB>
                    <a:lnTlToBr w="12700" cmpd="sng">
                      <a:noFill/>
                      <a:prstDash val="solid"/>
                    </a:lnTlToBr>
                    <a:lnBlToTr w="12700" cmpd="sng">
                      <a:noFill/>
                      <a:prstDash val="solid"/>
                    </a:lnBlToTr>
                    <a:solidFill>
                      <a:srgbClr val="FFFCF4"/>
                    </a:solidFill>
                  </a:tcPr>
                </a:tc>
                <a:extLst>
                  <a:ext uri="{0D108BD9-81ED-4DB2-BD59-A6C34878D82A}">
                    <a16:rowId xmlns:a16="http://schemas.microsoft.com/office/drawing/2014/main" val="3890740233"/>
                  </a:ext>
                </a:extLst>
              </a:tr>
              <a:tr h="369337">
                <a:tc>
                  <a:txBody>
                    <a:bodyPr/>
                    <a:lstStyle>
                      <a:lvl1pPr marL="0" algn="l" defTabSz="914400" rtl="0" eaLnBrk="1" latinLnBrk="0" hangingPunct="1">
                        <a:defRPr sz="1800" b="1" kern="1200">
                          <a:solidFill>
                            <a:schemeClr val="lt1"/>
                          </a:solidFill>
                          <a:latin typeface="SVN-Notulen Serif Display XBold"/>
                        </a:defRPr>
                      </a:lvl1pPr>
                      <a:lvl2pPr marL="457200" algn="l" defTabSz="914400" rtl="0" eaLnBrk="1" latinLnBrk="0" hangingPunct="1">
                        <a:defRPr sz="1800" b="1" kern="1200">
                          <a:solidFill>
                            <a:schemeClr val="lt1"/>
                          </a:solidFill>
                          <a:latin typeface="SVN-Notulen Serif Display XBold"/>
                        </a:defRPr>
                      </a:lvl2pPr>
                      <a:lvl3pPr marL="914400" algn="l" defTabSz="914400" rtl="0" eaLnBrk="1" latinLnBrk="0" hangingPunct="1">
                        <a:defRPr sz="1800" b="1" kern="1200">
                          <a:solidFill>
                            <a:schemeClr val="lt1"/>
                          </a:solidFill>
                          <a:latin typeface="SVN-Notulen Serif Display XBold"/>
                        </a:defRPr>
                      </a:lvl3pPr>
                      <a:lvl4pPr marL="1371600" algn="l" defTabSz="914400" rtl="0" eaLnBrk="1" latinLnBrk="0" hangingPunct="1">
                        <a:defRPr sz="1800" b="1" kern="1200">
                          <a:solidFill>
                            <a:schemeClr val="lt1"/>
                          </a:solidFill>
                          <a:latin typeface="SVN-Notulen Serif Display XBold"/>
                        </a:defRPr>
                      </a:lvl4pPr>
                      <a:lvl5pPr marL="1828800" algn="l" defTabSz="914400" rtl="0" eaLnBrk="1" latinLnBrk="0" hangingPunct="1">
                        <a:defRPr sz="1800" b="1" kern="1200">
                          <a:solidFill>
                            <a:schemeClr val="lt1"/>
                          </a:solidFill>
                          <a:latin typeface="SVN-Notulen Serif Display XBold"/>
                        </a:defRPr>
                      </a:lvl5pPr>
                      <a:lvl6pPr marL="2286000" algn="l" defTabSz="914400" rtl="0" eaLnBrk="1" latinLnBrk="0" hangingPunct="1">
                        <a:defRPr sz="1800" b="1" kern="1200">
                          <a:solidFill>
                            <a:schemeClr val="lt1"/>
                          </a:solidFill>
                          <a:latin typeface="SVN-Notulen Serif Display XBold"/>
                        </a:defRPr>
                      </a:lvl6pPr>
                      <a:lvl7pPr marL="2743200" algn="l" defTabSz="914400" rtl="0" eaLnBrk="1" latinLnBrk="0" hangingPunct="1">
                        <a:defRPr sz="1800" b="1" kern="1200">
                          <a:solidFill>
                            <a:schemeClr val="lt1"/>
                          </a:solidFill>
                          <a:latin typeface="SVN-Notulen Serif Display XBold"/>
                        </a:defRPr>
                      </a:lvl7pPr>
                      <a:lvl8pPr marL="3200400" algn="l" defTabSz="914400" rtl="0" eaLnBrk="1" latinLnBrk="0" hangingPunct="1">
                        <a:defRPr sz="1800" b="1" kern="1200">
                          <a:solidFill>
                            <a:schemeClr val="lt1"/>
                          </a:solidFill>
                          <a:latin typeface="SVN-Notulen Serif Display XBold"/>
                        </a:defRPr>
                      </a:lvl8pPr>
                      <a:lvl9pPr marL="3657600" algn="l" defTabSz="914400" rtl="0" eaLnBrk="1" latinLnBrk="0" hangingPunct="1">
                        <a:defRPr sz="1800" b="1" kern="1200">
                          <a:solidFill>
                            <a:schemeClr val="lt1"/>
                          </a:solidFill>
                          <a:latin typeface="SVN-Notulen Serif Display XBold"/>
                        </a:defRPr>
                      </a:lvl9pPr>
                    </a:lstStyle>
                    <a:p>
                      <a:pPr algn="ctr">
                        <a:lnSpc>
                          <a:spcPct val="107000"/>
                        </a:lnSpc>
                        <a:spcAft>
                          <a:spcPts val="800"/>
                        </a:spcAft>
                      </a:pPr>
                      <a:r>
                        <a:rPr lang="en-US" sz="2000" kern="100">
                          <a:effectLst/>
                        </a:rPr>
                        <a:t>4</a:t>
                      </a:r>
                      <a:endParaRPr lang="en-US" sz="1700" kern="100">
                        <a:effectLst/>
                        <a:latin typeface="Calibri" panose="020F0502020204030204" pitchFamily="34" charset="0"/>
                        <a:ea typeface="Calibri" panose="020F0502020204030204" pitchFamily="34" charset="0"/>
                        <a:cs typeface="Times New Roman" panose="02020603050405020304" pitchFamily="18" charset="0"/>
                      </a:endParaRPr>
                    </a:p>
                  </a:txBody>
                  <a:tcPr marL="31439" marR="31439" marT="20958" marB="20958" anchor="ctr">
                    <a:lnL w="12700" cap="flat" cmpd="sng" algn="ctr">
                      <a:solidFill>
                        <a:srgbClr val="8E7CC3"/>
                      </a:solidFill>
                      <a:prstDash val="solid"/>
                      <a:round/>
                      <a:headEnd type="none" w="med" len="med"/>
                      <a:tailEnd type="none" w="med" len="med"/>
                    </a:lnL>
                    <a:lnR w="12700" cap="flat" cmpd="sng" algn="ctr">
                      <a:solidFill>
                        <a:srgbClr val="8E7CC3"/>
                      </a:solidFill>
                      <a:prstDash val="solid"/>
                      <a:round/>
                      <a:headEnd type="none" w="med" len="med"/>
                      <a:tailEnd type="none" w="med" len="med"/>
                    </a:lnR>
                    <a:lnT w="12700" cap="flat" cmpd="sng" algn="ctr">
                      <a:solidFill>
                        <a:srgbClr val="8E7CC3"/>
                      </a:solidFill>
                      <a:prstDash val="solid"/>
                      <a:round/>
                      <a:headEnd type="none" w="med" len="med"/>
                      <a:tailEnd type="none" w="med" len="med"/>
                    </a:lnT>
                    <a:lnB w="12700" cap="flat" cmpd="sng" algn="ctr">
                      <a:solidFill>
                        <a:srgbClr val="8E7CC3"/>
                      </a:solidFill>
                      <a:prstDash val="solid"/>
                      <a:round/>
                      <a:headEnd type="none" w="med" len="med"/>
                      <a:tailEnd type="none" w="med" len="med"/>
                    </a:lnB>
                    <a:lnTlToBr w="12700" cmpd="sng">
                      <a:noFill/>
                      <a:prstDash val="solid"/>
                    </a:lnTlToBr>
                    <a:lnBlToTr w="12700" cmpd="sng">
                      <a:noFill/>
                      <a:prstDash val="solid"/>
                    </a:lnBlToTr>
                    <a:solidFill>
                      <a:srgbClr val="8E7CC3"/>
                    </a:solidFill>
                  </a:tcPr>
                </a:tc>
                <a:tc>
                  <a:txBody>
                    <a:bodyPr/>
                    <a:lstStyle>
                      <a:lvl1pPr marL="0" algn="l" defTabSz="914400" rtl="0" eaLnBrk="1" latinLnBrk="0" hangingPunct="1">
                        <a:defRPr sz="1800" kern="1200">
                          <a:solidFill>
                            <a:schemeClr val="dk1"/>
                          </a:solidFill>
                          <a:latin typeface="SVN-Notulen Serif Display XBold"/>
                        </a:defRPr>
                      </a:lvl1pPr>
                      <a:lvl2pPr marL="457200" algn="l" defTabSz="914400" rtl="0" eaLnBrk="1" latinLnBrk="0" hangingPunct="1">
                        <a:defRPr sz="1800" kern="1200">
                          <a:solidFill>
                            <a:schemeClr val="dk1"/>
                          </a:solidFill>
                          <a:latin typeface="SVN-Notulen Serif Display XBold"/>
                        </a:defRPr>
                      </a:lvl2pPr>
                      <a:lvl3pPr marL="914400" algn="l" defTabSz="914400" rtl="0" eaLnBrk="1" latinLnBrk="0" hangingPunct="1">
                        <a:defRPr sz="1800" kern="1200">
                          <a:solidFill>
                            <a:schemeClr val="dk1"/>
                          </a:solidFill>
                          <a:latin typeface="SVN-Notulen Serif Display XBold"/>
                        </a:defRPr>
                      </a:lvl3pPr>
                      <a:lvl4pPr marL="1371600" algn="l" defTabSz="914400" rtl="0" eaLnBrk="1" latinLnBrk="0" hangingPunct="1">
                        <a:defRPr sz="1800" kern="1200">
                          <a:solidFill>
                            <a:schemeClr val="dk1"/>
                          </a:solidFill>
                          <a:latin typeface="SVN-Notulen Serif Display XBold"/>
                        </a:defRPr>
                      </a:lvl4pPr>
                      <a:lvl5pPr marL="1828800" algn="l" defTabSz="914400" rtl="0" eaLnBrk="1" latinLnBrk="0" hangingPunct="1">
                        <a:defRPr sz="1800" kern="1200">
                          <a:solidFill>
                            <a:schemeClr val="dk1"/>
                          </a:solidFill>
                          <a:latin typeface="SVN-Notulen Serif Display XBold"/>
                        </a:defRPr>
                      </a:lvl5pPr>
                      <a:lvl6pPr marL="2286000" algn="l" defTabSz="914400" rtl="0" eaLnBrk="1" latinLnBrk="0" hangingPunct="1">
                        <a:defRPr sz="1800" kern="1200">
                          <a:solidFill>
                            <a:schemeClr val="dk1"/>
                          </a:solidFill>
                          <a:latin typeface="SVN-Notulen Serif Display XBold"/>
                        </a:defRPr>
                      </a:lvl6pPr>
                      <a:lvl7pPr marL="2743200" algn="l" defTabSz="914400" rtl="0" eaLnBrk="1" latinLnBrk="0" hangingPunct="1">
                        <a:defRPr sz="1800" kern="1200">
                          <a:solidFill>
                            <a:schemeClr val="dk1"/>
                          </a:solidFill>
                          <a:latin typeface="SVN-Notulen Serif Display XBold"/>
                        </a:defRPr>
                      </a:lvl7pPr>
                      <a:lvl8pPr marL="3200400" algn="l" defTabSz="914400" rtl="0" eaLnBrk="1" latinLnBrk="0" hangingPunct="1">
                        <a:defRPr sz="1800" kern="1200">
                          <a:solidFill>
                            <a:schemeClr val="dk1"/>
                          </a:solidFill>
                          <a:latin typeface="SVN-Notulen Serif Display XBold"/>
                        </a:defRPr>
                      </a:lvl8pPr>
                      <a:lvl9pPr marL="3657600" algn="l" defTabSz="914400" rtl="0" eaLnBrk="1" latinLnBrk="0" hangingPunct="1">
                        <a:defRPr sz="1800" kern="1200">
                          <a:solidFill>
                            <a:schemeClr val="dk1"/>
                          </a:solidFill>
                          <a:latin typeface="SVN-Notulen Serif Display XBold"/>
                        </a:defRPr>
                      </a:lvl9pPr>
                    </a:lstStyle>
                    <a:p>
                      <a:pPr algn="ctr">
                        <a:lnSpc>
                          <a:spcPct val="107000"/>
                        </a:lnSpc>
                        <a:spcAft>
                          <a:spcPts val="800"/>
                        </a:spcAft>
                      </a:pPr>
                      <a:r>
                        <a:rPr lang="en-US" sz="2000" kern="100">
                          <a:effectLst/>
                        </a:rPr>
                        <a:t>Cảm biến áp suất</a:t>
                      </a:r>
                      <a:endParaRPr lang="en-US" sz="1700" kern="100">
                        <a:effectLst/>
                        <a:latin typeface="Calibri" panose="020F0502020204030204" pitchFamily="34" charset="0"/>
                        <a:ea typeface="Calibri" panose="020F0502020204030204" pitchFamily="34" charset="0"/>
                        <a:cs typeface="Times New Roman" panose="02020603050405020304" pitchFamily="18" charset="0"/>
                      </a:endParaRPr>
                    </a:p>
                  </a:txBody>
                  <a:tcPr marL="31439" marR="31439" marT="20958" marB="20958" anchor="ctr">
                    <a:lnL w="12700" cap="flat" cmpd="sng" algn="ctr">
                      <a:solidFill>
                        <a:srgbClr val="8E7CC3"/>
                      </a:solidFill>
                      <a:prstDash val="solid"/>
                      <a:round/>
                      <a:headEnd type="none" w="med" len="med"/>
                      <a:tailEnd type="none" w="med" len="med"/>
                    </a:lnL>
                    <a:lnR w="12700" cap="flat" cmpd="sng" algn="ctr">
                      <a:solidFill>
                        <a:srgbClr val="8E7CC3"/>
                      </a:solidFill>
                      <a:prstDash val="solid"/>
                      <a:round/>
                      <a:headEnd type="none" w="med" len="med"/>
                      <a:tailEnd type="none" w="med" len="med"/>
                    </a:lnR>
                    <a:lnT w="12700" cap="flat" cmpd="sng" algn="ctr">
                      <a:solidFill>
                        <a:srgbClr val="8E7CC3"/>
                      </a:solidFill>
                      <a:prstDash val="solid"/>
                      <a:round/>
                      <a:headEnd type="none" w="med" len="med"/>
                      <a:tailEnd type="none" w="med" len="med"/>
                    </a:lnT>
                    <a:lnB w="12700" cap="flat" cmpd="sng" algn="ctr">
                      <a:solidFill>
                        <a:srgbClr val="8E7CC3"/>
                      </a:solidFill>
                      <a:prstDash val="solid"/>
                      <a:round/>
                      <a:headEnd type="none" w="med" len="med"/>
                      <a:tailEnd type="none" w="med" len="med"/>
                    </a:lnB>
                    <a:lnTlToBr w="12700" cmpd="sng">
                      <a:noFill/>
                      <a:prstDash val="solid"/>
                    </a:lnTlToBr>
                    <a:lnBlToTr w="12700" cmpd="sng">
                      <a:noFill/>
                      <a:prstDash val="solid"/>
                    </a:lnBlToTr>
                    <a:solidFill>
                      <a:srgbClr val="FFFCF4"/>
                    </a:solidFill>
                  </a:tcPr>
                </a:tc>
                <a:tc>
                  <a:txBody>
                    <a:bodyPr/>
                    <a:lstStyle>
                      <a:lvl1pPr marL="0" algn="l" defTabSz="914400" rtl="0" eaLnBrk="1" latinLnBrk="0" hangingPunct="1">
                        <a:defRPr sz="1800" kern="1200">
                          <a:solidFill>
                            <a:schemeClr val="dk1"/>
                          </a:solidFill>
                          <a:latin typeface="SVN-Notulen Serif Display XBold"/>
                        </a:defRPr>
                      </a:lvl1pPr>
                      <a:lvl2pPr marL="457200" algn="l" defTabSz="914400" rtl="0" eaLnBrk="1" latinLnBrk="0" hangingPunct="1">
                        <a:defRPr sz="1800" kern="1200">
                          <a:solidFill>
                            <a:schemeClr val="dk1"/>
                          </a:solidFill>
                          <a:latin typeface="SVN-Notulen Serif Display XBold"/>
                        </a:defRPr>
                      </a:lvl2pPr>
                      <a:lvl3pPr marL="914400" algn="l" defTabSz="914400" rtl="0" eaLnBrk="1" latinLnBrk="0" hangingPunct="1">
                        <a:defRPr sz="1800" kern="1200">
                          <a:solidFill>
                            <a:schemeClr val="dk1"/>
                          </a:solidFill>
                          <a:latin typeface="SVN-Notulen Serif Display XBold"/>
                        </a:defRPr>
                      </a:lvl3pPr>
                      <a:lvl4pPr marL="1371600" algn="l" defTabSz="914400" rtl="0" eaLnBrk="1" latinLnBrk="0" hangingPunct="1">
                        <a:defRPr sz="1800" kern="1200">
                          <a:solidFill>
                            <a:schemeClr val="dk1"/>
                          </a:solidFill>
                          <a:latin typeface="SVN-Notulen Serif Display XBold"/>
                        </a:defRPr>
                      </a:lvl4pPr>
                      <a:lvl5pPr marL="1828800" algn="l" defTabSz="914400" rtl="0" eaLnBrk="1" latinLnBrk="0" hangingPunct="1">
                        <a:defRPr sz="1800" kern="1200">
                          <a:solidFill>
                            <a:schemeClr val="dk1"/>
                          </a:solidFill>
                          <a:latin typeface="SVN-Notulen Serif Display XBold"/>
                        </a:defRPr>
                      </a:lvl5pPr>
                      <a:lvl6pPr marL="2286000" algn="l" defTabSz="914400" rtl="0" eaLnBrk="1" latinLnBrk="0" hangingPunct="1">
                        <a:defRPr sz="1800" kern="1200">
                          <a:solidFill>
                            <a:schemeClr val="dk1"/>
                          </a:solidFill>
                          <a:latin typeface="SVN-Notulen Serif Display XBold"/>
                        </a:defRPr>
                      </a:lvl6pPr>
                      <a:lvl7pPr marL="2743200" algn="l" defTabSz="914400" rtl="0" eaLnBrk="1" latinLnBrk="0" hangingPunct="1">
                        <a:defRPr sz="1800" kern="1200">
                          <a:solidFill>
                            <a:schemeClr val="dk1"/>
                          </a:solidFill>
                          <a:latin typeface="SVN-Notulen Serif Display XBold"/>
                        </a:defRPr>
                      </a:lvl7pPr>
                      <a:lvl8pPr marL="3200400" algn="l" defTabSz="914400" rtl="0" eaLnBrk="1" latinLnBrk="0" hangingPunct="1">
                        <a:defRPr sz="1800" kern="1200">
                          <a:solidFill>
                            <a:schemeClr val="dk1"/>
                          </a:solidFill>
                          <a:latin typeface="SVN-Notulen Serif Display XBold"/>
                        </a:defRPr>
                      </a:lvl8pPr>
                      <a:lvl9pPr marL="3657600" algn="l" defTabSz="914400" rtl="0" eaLnBrk="1" latinLnBrk="0" hangingPunct="1">
                        <a:defRPr sz="1800" kern="1200">
                          <a:solidFill>
                            <a:schemeClr val="dk1"/>
                          </a:solidFill>
                          <a:latin typeface="SVN-Notulen Serif Display XBold"/>
                        </a:defRPr>
                      </a:lvl9pPr>
                    </a:lstStyle>
                    <a:p>
                      <a:pPr algn="ctr">
                        <a:lnSpc>
                          <a:spcPct val="107000"/>
                        </a:lnSpc>
                        <a:spcAft>
                          <a:spcPts val="800"/>
                        </a:spcAft>
                      </a:pPr>
                      <a:r>
                        <a:rPr lang="en-US" sz="2000" kern="100">
                          <a:effectLst/>
                        </a:rPr>
                        <a:t>1</a:t>
                      </a:r>
                      <a:endParaRPr lang="en-US" sz="1700" kern="100">
                        <a:effectLst/>
                        <a:latin typeface="Calibri" panose="020F0502020204030204" pitchFamily="34" charset="0"/>
                        <a:ea typeface="Calibri" panose="020F0502020204030204" pitchFamily="34" charset="0"/>
                        <a:cs typeface="Times New Roman" panose="02020603050405020304" pitchFamily="18" charset="0"/>
                      </a:endParaRPr>
                    </a:p>
                  </a:txBody>
                  <a:tcPr marL="31439" marR="31439" marT="20958" marB="20958" anchor="ctr">
                    <a:lnL w="12700" cap="flat" cmpd="sng" algn="ctr">
                      <a:solidFill>
                        <a:srgbClr val="8E7CC3"/>
                      </a:solidFill>
                      <a:prstDash val="solid"/>
                      <a:round/>
                      <a:headEnd type="none" w="med" len="med"/>
                      <a:tailEnd type="none" w="med" len="med"/>
                    </a:lnL>
                    <a:lnR w="12700" cap="flat" cmpd="sng" algn="ctr">
                      <a:solidFill>
                        <a:srgbClr val="8E7CC3"/>
                      </a:solidFill>
                      <a:prstDash val="solid"/>
                      <a:round/>
                      <a:headEnd type="none" w="med" len="med"/>
                      <a:tailEnd type="none" w="med" len="med"/>
                    </a:lnR>
                    <a:lnT w="12700" cap="flat" cmpd="sng" algn="ctr">
                      <a:solidFill>
                        <a:srgbClr val="8E7CC3"/>
                      </a:solidFill>
                      <a:prstDash val="solid"/>
                      <a:round/>
                      <a:headEnd type="none" w="med" len="med"/>
                      <a:tailEnd type="none" w="med" len="med"/>
                    </a:lnT>
                    <a:lnB w="12700" cap="flat" cmpd="sng" algn="ctr">
                      <a:solidFill>
                        <a:srgbClr val="8E7CC3"/>
                      </a:solidFill>
                      <a:prstDash val="solid"/>
                      <a:round/>
                      <a:headEnd type="none" w="med" len="med"/>
                      <a:tailEnd type="none" w="med" len="med"/>
                    </a:lnB>
                    <a:lnTlToBr w="12700" cmpd="sng">
                      <a:noFill/>
                      <a:prstDash val="solid"/>
                    </a:lnTlToBr>
                    <a:lnBlToTr w="12700" cmpd="sng">
                      <a:noFill/>
                      <a:prstDash val="solid"/>
                    </a:lnBlToTr>
                    <a:solidFill>
                      <a:srgbClr val="FFFCF4"/>
                    </a:solidFill>
                  </a:tcPr>
                </a:tc>
                <a:tc>
                  <a:txBody>
                    <a:bodyPr/>
                    <a:lstStyle>
                      <a:lvl1pPr marL="0" algn="l" defTabSz="914400" rtl="0" eaLnBrk="1" latinLnBrk="0" hangingPunct="1">
                        <a:defRPr sz="1800" kern="1200">
                          <a:solidFill>
                            <a:schemeClr val="dk1"/>
                          </a:solidFill>
                          <a:latin typeface="SVN-Notulen Serif Display XBold"/>
                        </a:defRPr>
                      </a:lvl1pPr>
                      <a:lvl2pPr marL="457200" algn="l" defTabSz="914400" rtl="0" eaLnBrk="1" latinLnBrk="0" hangingPunct="1">
                        <a:defRPr sz="1800" kern="1200">
                          <a:solidFill>
                            <a:schemeClr val="dk1"/>
                          </a:solidFill>
                          <a:latin typeface="SVN-Notulen Serif Display XBold"/>
                        </a:defRPr>
                      </a:lvl2pPr>
                      <a:lvl3pPr marL="914400" algn="l" defTabSz="914400" rtl="0" eaLnBrk="1" latinLnBrk="0" hangingPunct="1">
                        <a:defRPr sz="1800" kern="1200">
                          <a:solidFill>
                            <a:schemeClr val="dk1"/>
                          </a:solidFill>
                          <a:latin typeface="SVN-Notulen Serif Display XBold"/>
                        </a:defRPr>
                      </a:lvl3pPr>
                      <a:lvl4pPr marL="1371600" algn="l" defTabSz="914400" rtl="0" eaLnBrk="1" latinLnBrk="0" hangingPunct="1">
                        <a:defRPr sz="1800" kern="1200">
                          <a:solidFill>
                            <a:schemeClr val="dk1"/>
                          </a:solidFill>
                          <a:latin typeface="SVN-Notulen Serif Display XBold"/>
                        </a:defRPr>
                      </a:lvl4pPr>
                      <a:lvl5pPr marL="1828800" algn="l" defTabSz="914400" rtl="0" eaLnBrk="1" latinLnBrk="0" hangingPunct="1">
                        <a:defRPr sz="1800" kern="1200">
                          <a:solidFill>
                            <a:schemeClr val="dk1"/>
                          </a:solidFill>
                          <a:latin typeface="SVN-Notulen Serif Display XBold"/>
                        </a:defRPr>
                      </a:lvl5pPr>
                      <a:lvl6pPr marL="2286000" algn="l" defTabSz="914400" rtl="0" eaLnBrk="1" latinLnBrk="0" hangingPunct="1">
                        <a:defRPr sz="1800" kern="1200">
                          <a:solidFill>
                            <a:schemeClr val="dk1"/>
                          </a:solidFill>
                          <a:latin typeface="SVN-Notulen Serif Display XBold"/>
                        </a:defRPr>
                      </a:lvl6pPr>
                      <a:lvl7pPr marL="2743200" algn="l" defTabSz="914400" rtl="0" eaLnBrk="1" latinLnBrk="0" hangingPunct="1">
                        <a:defRPr sz="1800" kern="1200">
                          <a:solidFill>
                            <a:schemeClr val="dk1"/>
                          </a:solidFill>
                          <a:latin typeface="SVN-Notulen Serif Display XBold"/>
                        </a:defRPr>
                      </a:lvl7pPr>
                      <a:lvl8pPr marL="3200400" algn="l" defTabSz="914400" rtl="0" eaLnBrk="1" latinLnBrk="0" hangingPunct="1">
                        <a:defRPr sz="1800" kern="1200">
                          <a:solidFill>
                            <a:schemeClr val="dk1"/>
                          </a:solidFill>
                          <a:latin typeface="SVN-Notulen Serif Display XBold"/>
                        </a:defRPr>
                      </a:lvl8pPr>
                      <a:lvl9pPr marL="3657600" algn="l" defTabSz="914400" rtl="0" eaLnBrk="1" latinLnBrk="0" hangingPunct="1">
                        <a:defRPr sz="1800" kern="1200">
                          <a:solidFill>
                            <a:schemeClr val="dk1"/>
                          </a:solidFill>
                          <a:latin typeface="SVN-Notulen Serif Display XBold"/>
                        </a:defRPr>
                      </a:lvl9pPr>
                    </a:lstStyle>
                    <a:p>
                      <a:pPr algn="ctr">
                        <a:lnSpc>
                          <a:spcPct val="107000"/>
                        </a:lnSpc>
                        <a:spcAft>
                          <a:spcPts val="800"/>
                        </a:spcAft>
                      </a:pPr>
                      <a:r>
                        <a:rPr lang="en-US" sz="2000" kern="100">
                          <a:effectLst/>
                        </a:rPr>
                        <a:t>35.000</a:t>
                      </a:r>
                      <a:endParaRPr lang="en-US" sz="1700" kern="100">
                        <a:effectLst/>
                        <a:latin typeface="Calibri" panose="020F0502020204030204" pitchFamily="34" charset="0"/>
                        <a:ea typeface="Calibri" panose="020F0502020204030204" pitchFamily="34" charset="0"/>
                        <a:cs typeface="Times New Roman" panose="02020603050405020304" pitchFamily="18" charset="0"/>
                      </a:endParaRPr>
                    </a:p>
                  </a:txBody>
                  <a:tcPr marL="31439" marR="31439" marT="20958" marB="20958" anchor="ctr">
                    <a:lnL w="12700" cap="flat" cmpd="sng" algn="ctr">
                      <a:solidFill>
                        <a:srgbClr val="8E7CC3"/>
                      </a:solidFill>
                      <a:prstDash val="solid"/>
                      <a:round/>
                      <a:headEnd type="none" w="med" len="med"/>
                      <a:tailEnd type="none" w="med" len="med"/>
                    </a:lnL>
                    <a:lnR w="12700" cap="flat" cmpd="sng" algn="ctr">
                      <a:solidFill>
                        <a:srgbClr val="8E7CC3"/>
                      </a:solidFill>
                      <a:prstDash val="solid"/>
                      <a:round/>
                      <a:headEnd type="none" w="med" len="med"/>
                      <a:tailEnd type="none" w="med" len="med"/>
                    </a:lnR>
                    <a:lnT w="12700" cap="flat" cmpd="sng" algn="ctr">
                      <a:solidFill>
                        <a:srgbClr val="8E7CC3"/>
                      </a:solidFill>
                      <a:prstDash val="solid"/>
                      <a:round/>
                      <a:headEnd type="none" w="med" len="med"/>
                      <a:tailEnd type="none" w="med" len="med"/>
                    </a:lnT>
                    <a:lnB w="12700" cap="flat" cmpd="sng" algn="ctr">
                      <a:solidFill>
                        <a:srgbClr val="8E7CC3"/>
                      </a:solidFill>
                      <a:prstDash val="solid"/>
                      <a:round/>
                      <a:headEnd type="none" w="med" len="med"/>
                      <a:tailEnd type="none" w="med" len="med"/>
                    </a:lnB>
                    <a:lnTlToBr w="12700" cmpd="sng">
                      <a:noFill/>
                      <a:prstDash val="solid"/>
                    </a:lnTlToBr>
                    <a:lnBlToTr w="12700" cmpd="sng">
                      <a:noFill/>
                      <a:prstDash val="solid"/>
                    </a:lnBlToTr>
                    <a:solidFill>
                      <a:srgbClr val="FFFCF4"/>
                    </a:solidFill>
                  </a:tcPr>
                </a:tc>
                <a:tc>
                  <a:txBody>
                    <a:bodyPr/>
                    <a:lstStyle>
                      <a:lvl1pPr marL="0" algn="l" defTabSz="914400" rtl="0" eaLnBrk="1" latinLnBrk="0" hangingPunct="1">
                        <a:defRPr sz="1800" kern="1200">
                          <a:solidFill>
                            <a:schemeClr val="dk1"/>
                          </a:solidFill>
                          <a:latin typeface="SVN-Notulen Serif Display XBold"/>
                        </a:defRPr>
                      </a:lvl1pPr>
                      <a:lvl2pPr marL="457200" algn="l" defTabSz="914400" rtl="0" eaLnBrk="1" latinLnBrk="0" hangingPunct="1">
                        <a:defRPr sz="1800" kern="1200">
                          <a:solidFill>
                            <a:schemeClr val="dk1"/>
                          </a:solidFill>
                          <a:latin typeface="SVN-Notulen Serif Display XBold"/>
                        </a:defRPr>
                      </a:lvl2pPr>
                      <a:lvl3pPr marL="914400" algn="l" defTabSz="914400" rtl="0" eaLnBrk="1" latinLnBrk="0" hangingPunct="1">
                        <a:defRPr sz="1800" kern="1200">
                          <a:solidFill>
                            <a:schemeClr val="dk1"/>
                          </a:solidFill>
                          <a:latin typeface="SVN-Notulen Serif Display XBold"/>
                        </a:defRPr>
                      </a:lvl3pPr>
                      <a:lvl4pPr marL="1371600" algn="l" defTabSz="914400" rtl="0" eaLnBrk="1" latinLnBrk="0" hangingPunct="1">
                        <a:defRPr sz="1800" kern="1200">
                          <a:solidFill>
                            <a:schemeClr val="dk1"/>
                          </a:solidFill>
                          <a:latin typeface="SVN-Notulen Serif Display XBold"/>
                        </a:defRPr>
                      </a:lvl4pPr>
                      <a:lvl5pPr marL="1828800" algn="l" defTabSz="914400" rtl="0" eaLnBrk="1" latinLnBrk="0" hangingPunct="1">
                        <a:defRPr sz="1800" kern="1200">
                          <a:solidFill>
                            <a:schemeClr val="dk1"/>
                          </a:solidFill>
                          <a:latin typeface="SVN-Notulen Serif Display XBold"/>
                        </a:defRPr>
                      </a:lvl5pPr>
                      <a:lvl6pPr marL="2286000" algn="l" defTabSz="914400" rtl="0" eaLnBrk="1" latinLnBrk="0" hangingPunct="1">
                        <a:defRPr sz="1800" kern="1200">
                          <a:solidFill>
                            <a:schemeClr val="dk1"/>
                          </a:solidFill>
                          <a:latin typeface="SVN-Notulen Serif Display XBold"/>
                        </a:defRPr>
                      </a:lvl6pPr>
                      <a:lvl7pPr marL="2743200" algn="l" defTabSz="914400" rtl="0" eaLnBrk="1" latinLnBrk="0" hangingPunct="1">
                        <a:defRPr sz="1800" kern="1200">
                          <a:solidFill>
                            <a:schemeClr val="dk1"/>
                          </a:solidFill>
                          <a:latin typeface="SVN-Notulen Serif Display XBold"/>
                        </a:defRPr>
                      </a:lvl7pPr>
                      <a:lvl8pPr marL="3200400" algn="l" defTabSz="914400" rtl="0" eaLnBrk="1" latinLnBrk="0" hangingPunct="1">
                        <a:defRPr sz="1800" kern="1200">
                          <a:solidFill>
                            <a:schemeClr val="dk1"/>
                          </a:solidFill>
                          <a:latin typeface="SVN-Notulen Serif Display XBold"/>
                        </a:defRPr>
                      </a:lvl8pPr>
                      <a:lvl9pPr marL="3657600" algn="l" defTabSz="914400" rtl="0" eaLnBrk="1" latinLnBrk="0" hangingPunct="1">
                        <a:defRPr sz="1800" kern="1200">
                          <a:solidFill>
                            <a:schemeClr val="dk1"/>
                          </a:solidFill>
                          <a:latin typeface="SVN-Notulen Serif Display XBold"/>
                        </a:defRPr>
                      </a:lvl9pPr>
                    </a:lstStyle>
                    <a:p>
                      <a:pPr algn="ctr">
                        <a:lnSpc>
                          <a:spcPct val="107000"/>
                        </a:lnSpc>
                        <a:spcAft>
                          <a:spcPts val="800"/>
                        </a:spcAft>
                      </a:pPr>
                      <a:r>
                        <a:rPr lang="en-US" sz="2000" kern="100">
                          <a:effectLst/>
                        </a:rPr>
                        <a:t>35.000</a:t>
                      </a:r>
                      <a:endParaRPr lang="en-US" sz="1700" kern="100">
                        <a:effectLst/>
                        <a:latin typeface="Calibri" panose="020F0502020204030204" pitchFamily="34" charset="0"/>
                        <a:ea typeface="Calibri" panose="020F0502020204030204" pitchFamily="34" charset="0"/>
                        <a:cs typeface="Times New Roman" panose="02020603050405020304" pitchFamily="18" charset="0"/>
                      </a:endParaRPr>
                    </a:p>
                  </a:txBody>
                  <a:tcPr marL="31439" marR="31439" marT="20958" marB="20958" anchor="ctr">
                    <a:lnL w="12700" cap="flat" cmpd="sng" algn="ctr">
                      <a:solidFill>
                        <a:srgbClr val="8E7CC3"/>
                      </a:solidFill>
                      <a:prstDash val="solid"/>
                      <a:round/>
                      <a:headEnd type="none" w="med" len="med"/>
                      <a:tailEnd type="none" w="med" len="med"/>
                    </a:lnL>
                    <a:lnR w="12700" cap="flat" cmpd="sng" algn="ctr">
                      <a:solidFill>
                        <a:srgbClr val="8E7CC3"/>
                      </a:solidFill>
                      <a:prstDash val="solid"/>
                      <a:round/>
                      <a:headEnd type="none" w="med" len="med"/>
                      <a:tailEnd type="none" w="med" len="med"/>
                    </a:lnR>
                    <a:lnT w="12700" cap="flat" cmpd="sng" algn="ctr">
                      <a:solidFill>
                        <a:srgbClr val="8E7CC3"/>
                      </a:solidFill>
                      <a:prstDash val="solid"/>
                      <a:round/>
                      <a:headEnd type="none" w="med" len="med"/>
                      <a:tailEnd type="none" w="med" len="med"/>
                    </a:lnT>
                    <a:lnB w="12700" cap="flat" cmpd="sng" algn="ctr">
                      <a:solidFill>
                        <a:srgbClr val="8E7CC3"/>
                      </a:solidFill>
                      <a:prstDash val="solid"/>
                      <a:round/>
                      <a:headEnd type="none" w="med" len="med"/>
                      <a:tailEnd type="none" w="med" len="med"/>
                    </a:lnB>
                    <a:lnTlToBr w="12700" cmpd="sng">
                      <a:noFill/>
                      <a:prstDash val="solid"/>
                    </a:lnTlToBr>
                    <a:lnBlToTr w="12700" cmpd="sng">
                      <a:noFill/>
                      <a:prstDash val="solid"/>
                    </a:lnBlToTr>
                    <a:solidFill>
                      <a:srgbClr val="FFFCF4"/>
                    </a:solidFill>
                  </a:tcPr>
                </a:tc>
                <a:extLst>
                  <a:ext uri="{0D108BD9-81ED-4DB2-BD59-A6C34878D82A}">
                    <a16:rowId xmlns:a16="http://schemas.microsoft.com/office/drawing/2014/main" val="2957022369"/>
                  </a:ext>
                </a:extLst>
              </a:tr>
              <a:tr h="369337">
                <a:tc>
                  <a:txBody>
                    <a:bodyPr/>
                    <a:lstStyle>
                      <a:lvl1pPr marL="0" algn="l" defTabSz="914400" rtl="0" eaLnBrk="1" latinLnBrk="0" hangingPunct="1">
                        <a:defRPr sz="1800" b="1" kern="1200">
                          <a:solidFill>
                            <a:schemeClr val="lt1"/>
                          </a:solidFill>
                          <a:latin typeface="SVN-Notulen Serif Display XBold"/>
                        </a:defRPr>
                      </a:lvl1pPr>
                      <a:lvl2pPr marL="457200" algn="l" defTabSz="914400" rtl="0" eaLnBrk="1" latinLnBrk="0" hangingPunct="1">
                        <a:defRPr sz="1800" b="1" kern="1200">
                          <a:solidFill>
                            <a:schemeClr val="lt1"/>
                          </a:solidFill>
                          <a:latin typeface="SVN-Notulen Serif Display XBold"/>
                        </a:defRPr>
                      </a:lvl2pPr>
                      <a:lvl3pPr marL="914400" algn="l" defTabSz="914400" rtl="0" eaLnBrk="1" latinLnBrk="0" hangingPunct="1">
                        <a:defRPr sz="1800" b="1" kern="1200">
                          <a:solidFill>
                            <a:schemeClr val="lt1"/>
                          </a:solidFill>
                          <a:latin typeface="SVN-Notulen Serif Display XBold"/>
                        </a:defRPr>
                      </a:lvl3pPr>
                      <a:lvl4pPr marL="1371600" algn="l" defTabSz="914400" rtl="0" eaLnBrk="1" latinLnBrk="0" hangingPunct="1">
                        <a:defRPr sz="1800" b="1" kern="1200">
                          <a:solidFill>
                            <a:schemeClr val="lt1"/>
                          </a:solidFill>
                          <a:latin typeface="SVN-Notulen Serif Display XBold"/>
                        </a:defRPr>
                      </a:lvl4pPr>
                      <a:lvl5pPr marL="1828800" algn="l" defTabSz="914400" rtl="0" eaLnBrk="1" latinLnBrk="0" hangingPunct="1">
                        <a:defRPr sz="1800" b="1" kern="1200">
                          <a:solidFill>
                            <a:schemeClr val="lt1"/>
                          </a:solidFill>
                          <a:latin typeface="SVN-Notulen Serif Display XBold"/>
                        </a:defRPr>
                      </a:lvl5pPr>
                      <a:lvl6pPr marL="2286000" algn="l" defTabSz="914400" rtl="0" eaLnBrk="1" latinLnBrk="0" hangingPunct="1">
                        <a:defRPr sz="1800" b="1" kern="1200">
                          <a:solidFill>
                            <a:schemeClr val="lt1"/>
                          </a:solidFill>
                          <a:latin typeface="SVN-Notulen Serif Display XBold"/>
                        </a:defRPr>
                      </a:lvl6pPr>
                      <a:lvl7pPr marL="2743200" algn="l" defTabSz="914400" rtl="0" eaLnBrk="1" latinLnBrk="0" hangingPunct="1">
                        <a:defRPr sz="1800" b="1" kern="1200">
                          <a:solidFill>
                            <a:schemeClr val="lt1"/>
                          </a:solidFill>
                          <a:latin typeface="SVN-Notulen Serif Display XBold"/>
                        </a:defRPr>
                      </a:lvl7pPr>
                      <a:lvl8pPr marL="3200400" algn="l" defTabSz="914400" rtl="0" eaLnBrk="1" latinLnBrk="0" hangingPunct="1">
                        <a:defRPr sz="1800" b="1" kern="1200">
                          <a:solidFill>
                            <a:schemeClr val="lt1"/>
                          </a:solidFill>
                          <a:latin typeface="SVN-Notulen Serif Display XBold"/>
                        </a:defRPr>
                      </a:lvl8pPr>
                      <a:lvl9pPr marL="3657600" algn="l" defTabSz="914400" rtl="0" eaLnBrk="1" latinLnBrk="0" hangingPunct="1">
                        <a:defRPr sz="1800" b="1" kern="1200">
                          <a:solidFill>
                            <a:schemeClr val="lt1"/>
                          </a:solidFill>
                          <a:latin typeface="SVN-Notulen Serif Display XBold"/>
                        </a:defRPr>
                      </a:lvl9pPr>
                    </a:lstStyle>
                    <a:p>
                      <a:pPr algn="ctr">
                        <a:lnSpc>
                          <a:spcPct val="107000"/>
                        </a:lnSpc>
                        <a:spcAft>
                          <a:spcPts val="800"/>
                        </a:spcAft>
                      </a:pPr>
                      <a:r>
                        <a:rPr lang="en-US" sz="2000" kern="100">
                          <a:effectLst/>
                        </a:rPr>
                        <a:t>5</a:t>
                      </a:r>
                      <a:endParaRPr lang="en-US" sz="1700" kern="100">
                        <a:effectLst/>
                        <a:latin typeface="Calibri" panose="020F0502020204030204" pitchFamily="34" charset="0"/>
                        <a:ea typeface="Calibri" panose="020F0502020204030204" pitchFamily="34" charset="0"/>
                        <a:cs typeface="Times New Roman" panose="02020603050405020304" pitchFamily="18" charset="0"/>
                      </a:endParaRPr>
                    </a:p>
                  </a:txBody>
                  <a:tcPr marL="31439" marR="31439" marT="20958" marB="20958" anchor="ctr">
                    <a:lnL w="12700" cap="flat" cmpd="sng" algn="ctr">
                      <a:solidFill>
                        <a:srgbClr val="8E7CC3"/>
                      </a:solidFill>
                      <a:prstDash val="solid"/>
                      <a:round/>
                      <a:headEnd type="none" w="med" len="med"/>
                      <a:tailEnd type="none" w="med" len="med"/>
                    </a:lnL>
                    <a:lnR w="12700" cap="flat" cmpd="sng" algn="ctr">
                      <a:solidFill>
                        <a:srgbClr val="8E7CC3"/>
                      </a:solidFill>
                      <a:prstDash val="solid"/>
                      <a:round/>
                      <a:headEnd type="none" w="med" len="med"/>
                      <a:tailEnd type="none" w="med" len="med"/>
                    </a:lnR>
                    <a:lnT w="12700" cap="flat" cmpd="sng" algn="ctr">
                      <a:solidFill>
                        <a:srgbClr val="8E7CC3"/>
                      </a:solidFill>
                      <a:prstDash val="solid"/>
                      <a:round/>
                      <a:headEnd type="none" w="med" len="med"/>
                      <a:tailEnd type="none" w="med" len="med"/>
                    </a:lnT>
                    <a:lnB w="12700" cap="flat" cmpd="sng" algn="ctr">
                      <a:solidFill>
                        <a:srgbClr val="8E7CC3"/>
                      </a:solidFill>
                      <a:prstDash val="solid"/>
                      <a:round/>
                      <a:headEnd type="none" w="med" len="med"/>
                      <a:tailEnd type="none" w="med" len="med"/>
                    </a:lnB>
                    <a:lnTlToBr w="12700" cmpd="sng">
                      <a:noFill/>
                      <a:prstDash val="solid"/>
                    </a:lnTlToBr>
                    <a:lnBlToTr w="12700" cmpd="sng">
                      <a:noFill/>
                      <a:prstDash val="solid"/>
                    </a:lnBlToTr>
                    <a:solidFill>
                      <a:srgbClr val="8E7CC3"/>
                    </a:solidFill>
                  </a:tcPr>
                </a:tc>
                <a:tc>
                  <a:txBody>
                    <a:bodyPr/>
                    <a:lstStyle>
                      <a:lvl1pPr marL="0" algn="l" defTabSz="914400" rtl="0" eaLnBrk="1" latinLnBrk="0" hangingPunct="1">
                        <a:defRPr sz="1800" kern="1200">
                          <a:solidFill>
                            <a:schemeClr val="dk1"/>
                          </a:solidFill>
                          <a:latin typeface="SVN-Notulen Serif Display XBold"/>
                        </a:defRPr>
                      </a:lvl1pPr>
                      <a:lvl2pPr marL="457200" algn="l" defTabSz="914400" rtl="0" eaLnBrk="1" latinLnBrk="0" hangingPunct="1">
                        <a:defRPr sz="1800" kern="1200">
                          <a:solidFill>
                            <a:schemeClr val="dk1"/>
                          </a:solidFill>
                          <a:latin typeface="SVN-Notulen Serif Display XBold"/>
                        </a:defRPr>
                      </a:lvl2pPr>
                      <a:lvl3pPr marL="914400" algn="l" defTabSz="914400" rtl="0" eaLnBrk="1" latinLnBrk="0" hangingPunct="1">
                        <a:defRPr sz="1800" kern="1200">
                          <a:solidFill>
                            <a:schemeClr val="dk1"/>
                          </a:solidFill>
                          <a:latin typeface="SVN-Notulen Serif Display XBold"/>
                        </a:defRPr>
                      </a:lvl3pPr>
                      <a:lvl4pPr marL="1371600" algn="l" defTabSz="914400" rtl="0" eaLnBrk="1" latinLnBrk="0" hangingPunct="1">
                        <a:defRPr sz="1800" kern="1200">
                          <a:solidFill>
                            <a:schemeClr val="dk1"/>
                          </a:solidFill>
                          <a:latin typeface="SVN-Notulen Serif Display XBold"/>
                        </a:defRPr>
                      </a:lvl4pPr>
                      <a:lvl5pPr marL="1828800" algn="l" defTabSz="914400" rtl="0" eaLnBrk="1" latinLnBrk="0" hangingPunct="1">
                        <a:defRPr sz="1800" kern="1200">
                          <a:solidFill>
                            <a:schemeClr val="dk1"/>
                          </a:solidFill>
                          <a:latin typeface="SVN-Notulen Serif Display XBold"/>
                        </a:defRPr>
                      </a:lvl5pPr>
                      <a:lvl6pPr marL="2286000" algn="l" defTabSz="914400" rtl="0" eaLnBrk="1" latinLnBrk="0" hangingPunct="1">
                        <a:defRPr sz="1800" kern="1200">
                          <a:solidFill>
                            <a:schemeClr val="dk1"/>
                          </a:solidFill>
                          <a:latin typeface="SVN-Notulen Serif Display XBold"/>
                        </a:defRPr>
                      </a:lvl6pPr>
                      <a:lvl7pPr marL="2743200" algn="l" defTabSz="914400" rtl="0" eaLnBrk="1" latinLnBrk="0" hangingPunct="1">
                        <a:defRPr sz="1800" kern="1200">
                          <a:solidFill>
                            <a:schemeClr val="dk1"/>
                          </a:solidFill>
                          <a:latin typeface="SVN-Notulen Serif Display XBold"/>
                        </a:defRPr>
                      </a:lvl7pPr>
                      <a:lvl8pPr marL="3200400" algn="l" defTabSz="914400" rtl="0" eaLnBrk="1" latinLnBrk="0" hangingPunct="1">
                        <a:defRPr sz="1800" kern="1200">
                          <a:solidFill>
                            <a:schemeClr val="dk1"/>
                          </a:solidFill>
                          <a:latin typeface="SVN-Notulen Serif Display XBold"/>
                        </a:defRPr>
                      </a:lvl8pPr>
                      <a:lvl9pPr marL="3657600" algn="l" defTabSz="914400" rtl="0" eaLnBrk="1" latinLnBrk="0" hangingPunct="1">
                        <a:defRPr sz="1800" kern="1200">
                          <a:solidFill>
                            <a:schemeClr val="dk1"/>
                          </a:solidFill>
                          <a:latin typeface="SVN-Notulen Serif Display XBold"/>
                        </a:defRPr>
                      </a:lvl9pPr>
                    </a:lstStyle>
                    <a:p>
                      <a:pPr algn="ctr">
                        <a:lnSpc>
                          <a:spcPct val="107000"/>
                        </a:lnSpc>
                        <a:spcAft>
                          <a:spcPts val="800"/>
                        </a:spcAft>
                      </a:pPr>
                      <a:r>
                        <a:rPr lang="en-US" sz="2000" kern="100" dirty="0">
                          <a:effectLst/>
                        </a:rPr>
                        <a:t>Arduino nano</a:t>
                      </a:r>
                      <a:endParaRPr lang="en-US" sz="17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1439" marR="31439" marT="20958" marB="20958" anchor="ctr">
                    <a:lnL w="12700" cap="flat" cmpd="sng" algn="ctr">
                      <a:solidFill>
                        <a:srgbClr val="8E7CC3"/>
                      </a:solidFill>
                      <a:prstDash val="solid"/>
                      <a:round/>
                      <a:headEnd type="none" w="med" len="med"/>
                      <a:tailEnd type="none" w="med" len="med"/>
                    </a:lnL>
                    <a:lnR w="12700" cap="flat" cmpd="sng" algn="ctr">
                      <a:solidFill>
                        <a:srgbClr val="8E7CC3"/>
                      </a:solidFill>
                      <a:prstDash val="solid"/>
                      <a:round/>
                      <a:headEnd type="none" w="med" len="med"/>
                      <a:tailEnd type="none" w="med" len="med"/>
                    </a:lnR>
                    <a:lnT w="12700" cap="flat" cmpd="sng" algn="ctr">
                      <a:solidFill>
                        <a:srgbClr val="8E7CC3"/>
                      </a:solidFill>
                      <a:prstDash val="solid"/>
                      <a:round/>
                      <a:headEnd type="none" w="med" len="med"/>
                      <a:tailEnd type="none" w="med" len="med"/>
                    </a:lnT>
                    <a:lnB w="12700" cap="flat" cmpd="sng" algn="ctr">
                      <a:solidFill>
                        <a:srgbClr val="8E7CC3"/>
                      </a:solidFill>
                      <a:prstDash val="solid"/>
                      <a:round/>
                      <a:headEnd type="none" w="med" len="med"/>
                      <a:tailEnd type="none" w="med" len="med"/>
                    </a:lnB>
                    <a:lnTlToBr w="12700" cmpd="sng">
                      <a:noFill/>
                      <a:prstDash val="solid"/>
                    </a:lnTlToBr>
                    <a:lnBlToTr w="12700" cmpd="sng">
                      <a:noFill/>
                      <a:prstDash val="solid"/>
                    </a:lnBlToTr>
                    <a:solidFill>
                      <a:srgbClr val="FFFCF4"/>
                    </a:solidFill>
                  </a:tcPr>
                </a:tc>
                <a:tc>
                  <a:txBody>
                    <a:bodyPr/>
                    <a:lstStyle>
                      <a:lvl1pPr marL="0" algn="l" defTabSz="914400" rtl="0" eaLnBrk="1" latinLnBrk="0" hangingPunct="1">
                        <a:defRPr sz="1800" kern="1200">
                          <a:solidFill>
                            <a:schemeClr val="dk1"/>
                          </a:solidFill>
                          <a:latin typeface="SVN-Notulen Serif Display XBold"/>
                        </a:defRPr>
                      </a:lvl1pPr>
                      <a:lvl2pPr marL="457200" algn="l" defTabSz="914400" rtl="0" eaLnBrk="1" latinLnBrk="0" hangingPunct="1">
                        <a:defRPr sz="1800" kern="1200">
                          <a:solidFill>
                            <a:schemeClr val="dk1"/>
                          </a:solidFill>
                          <a:latin typeface="SVN-Notulen Serif Display XBold"/>
                        </a:defRPr>
                      </a:lvl2pPr>
                      <a:lvl3pPr marL="914400" algn="l" defTabSz="914400" rtl="0" eaLnBrk="1" latinLnBrk="0" hangingPunct="1">
                        <a:defRPr sz="1800" kern="1200">
                          <a:solidFill>
                            <a:schemeClr val="dk1"/>
                          </a:solidFill>
                          <a:latin typeface="SVN-Notulen Serif Display XBold"/>
                        </a:defRPr>
                      </a:lvl3pPr>
                      <a:lvl4pPr marL="1371600" algn="l" defTabSz="914400" rtl="0" eaLnBrk="1" latinLnBrk="0" hangingPunct="1">
                        <a:defRPr sz="1800" kern="1200">
                          <a:solidFill>
                            <a:schemeClr val="dk1"/>
                          </a:solidFill>
                          <a:latin typeface="SVN-Notulen Serif Display XBold"/>
                        </a:defRPr>
                      </a:lvl4pPr>
                      <a:lvl5pPr marL="1828800" algn="l" defTabSz="914400" rtl="0" eaLnBrk="1" latinLnBrk="0" hangingPunct="1">
                        <a:defRPr sz="1800" kern="1200">
                          <a:solidFill>
                            <a:schemeClr val="dk1"/>
                          </a:solidFill>
                          <a:latin typeface="SVN-Notulen Serif Display XBold"/>
                        </a:defRPr>
                      </a:lvl5pPr>
                      <a:lvl6pPr marL="2286000" algn="l" defTabSz="914400" rtl="0" eaLnBrk="1" latinLnBrk="0" hangingPunct="1">
                        <a:defRPr sz="1800" kern="1200">
                          <a:solidFill>
                            <a:schemeClr val="dk1"/>
                          </a:solidFill>
                          <a:latin typeface="SVN-Notulen Serif Display XBold"/>
                        </a:defRPr>
                      </a:lvl6pPr>
                      <a:lvl7pPr marL="2743200" algn="l" defTabSz="914400" rtl="0" eaLnBrk="1" latinLnBrk="0" hangingPunct="1">
                        <a:defRPr sz="1800" kern="1200">
                          <a:solidFill>
                            <a:schemeClr val="dk1"/>
                          </a:solidFill>
                          <a:latin typeface="SVN-Notulen Serif Display XBold"/>
                        </a:defRPr>
                      </a:lvl7pPr>
                      <a:lvl8pPr marL="3200400" algn="l" defTabSz="914400" rtl="0" eaLnBrk="1" latinLnBrk="0" hangingPunct="1">
                        <a:defRPr sz="1800" kern="1200">
                          <a:solidFill>
                            <a:schemeClr val="dk1"/>
                          </a:solidFill>
                          <a:latin typeface="SVN-Notulen Serif Display XBold"/>
                        </a:defRPr>
                      </a:lvl8pPr>
                      <a:lvl9pPr marL="3657600" algn="l" defTabSz="914400" rtl="0" eaLnBrk="1" latinLnBrk="0" hangingPunct="1">
                        <a:defRPr sz="1800" kern="1200">
                          <a:solidFill>
                            <a:schemeClr val="dk1"/>
                          </a:solidFill>
                          <a:latin typeface="SVN-Notulen Serif Display XBold"/>
                        </a:defRPr>
                      </a:lvl9pPr>
                    </a:lstStyle>
                    <a:p>
                      <a:pPr algn="ctr">
                        <a:lnSpc>
                          <a:spcPct val="107000"/>
                        </a:lnSpc>
                        <a:spcAft>
                          <a:spcPts val="800"/>
                        </a:spcAft>
                      </a:pPr>
                      <a:r>
                        <a:rPr lang="en-US" sz="2000" kern="100">
                          <a:effectLst/>
                        </a:rPr>
                        <a:t>2</a:t>
                      </a:r>
                      <a:endParaRPr lang="en-US" sz="1700" kern="100">
                        <a:effectLst/>
                        <a:latin typeface="Calibri" panose="020F0502020204030204" pitchFamily="34" charset="0"/>
                        <a:ea typeface="Calibri" panose="020F0502020204030204" pitchFamily="34" charset="0"/>
                        <a:cs typeface="Times New Roman" panose="02020603050405020304" pitchFamily="18" charset="0"/>
                      </a:endParaRPr>
                    </a:p>
                  </a:txBody>
                  <a:tcPr marL="31439" marR="31439" marT="20958" marB="20958" anchor="ctr">
                    <a:lnL w="12700" cap="flat" cmpd="sng" algn="ctr">
                      <a:solidFill>
                        <a:srgbClr val="8E7CC3"/>
                      </a:solidFill>
                      <a:prstDash val="solid"/>
                      <a:round/>
                      <a:headEnd type="none" w="med" len="med"/>
                      <a:tailEnd type="none" w="med" len="med"/>
                    </a:lnL>
                    <a:lnR w="12700" cap="flat" cmpd="sng" algn="ctr">
                      <a:solidFill>
                        <a:srgbClr val="8E7CC3"/>
                      </a:solidFill>
                      <a:prstDash val="solid"/>
                      <a:round/>
                      <a:headEnd type="none" w="med" len="med"/>
                      <a:tailEnd type="none" w="med" len="med"/>
                    </a:lnR>
                    <a:lnT w="12700" cap="flat" cmpd="sng" algn="ctr">
                      <a:solidFill>
                        <a:srgbClr val="8E7CC3"/>
                      </a:solidFill>
                      <a:prstDash val="solid"/>
                      <a:round/>
                      <a:headEnd type="none" w="med" len="med"/>
                      <a:tailEnd type="none" w="med" len="med"/>
                    </a:lnT>
                    <a:lnB w="12700" cap="flat" cmpd="sng" algn="ctr">
                      <a:solidFill>
                        <a:srgbClr val="8E7CC3"/>
                      </a:solidFill>
                      <a:prstDash val="solid"/>
                      <a:round/>
                      <a:headEnd type="none" w="med" len="med"/>
                      <a:tailEnd type="none" w="med" len="med"/>
                    </a:lnB>
                    <a:lnTlToBr w="12700" cmpd="sng">
                      <a:noFill/>
                      <a:prstDash val="solid"/>
                    </a:lnTlToBr>
                    <a:lnBlToTr w="12700" cmpd="sng">
                      <a:noFill/>
                      <a:prstDash val="solid"/>
                    </a:lnBlToTr>
                    <a:solidFill>
                      <a:srgbClr val="FFFCF4"/>
                    </a:solidFill>
                  </a:tcPr>
                </a:tc>
                <a:tc>
                  <a:txBody>
                    <a:bodyPr/>
                    <a:lstStyle>
                      <a:lvl1pPr marL="0" algn="l" defTabSz="914400" rtl="0" eaLnBrk="1" latinLnBrk="0" hangingPunct="1">
                        <a:defRPr sz="1800" kern="1200">
                          <a:solidFill>
                            <a:schemeClr val="dk1"/>
                          </a:solidFill>
                          <a:latin typeface="SVN-Notulen Serif Display XBold"/>
                        </a:defRPr>
                      </a:lvl1pPr>
                      <a:lvl2pPr marL="457200" algn="l" defTabSz="914400" rtl="0" eaLnBrk="1" latinLnBrk="0" hangingPunct="1">
                        <a:defRPr sz="1800" kern="1200">
                          <a:solidFill>
                            <a:schemeClr val="dk1"/>
                          </a:solidFill>
                          <a:latin typeface="SVN-Notulen Serif Display XBold"/>
                        </a:defRPr>
                      </a:lvl2pPr>
                      <a:lvl3pPr marL="914400" algn="l" defTabSz="914400" rtl="0" eaLnBrk="1" latinLnBrk="0" hangingPunct="1">
                        <a:defRPr sz="1800" kern="1200">
                          <a:solidFill>
                            <a:schemeClr val="dk1"/>
                          </a:solidFill>
                          <a:latin typeface="SVN-Notulen Serif Display XBold"/>
                        </a:defRPr>
                      </a:lvl3pPr>
                      <a:lvl4pPr marL="1371600" algn="l" defTabSz="914400" rtl="0" eaLnBrk="1" latinLnBrk="0" hangingPunct="1">
                        <a:defRPr sz="1800" kern="1200">
                          <a:solidFill>
                            <a:schemeClr val="dk1"/>
                          </a:solidFill>
                          <a:latin typeface="SVN-Notulen Serif Display XBold"/>
                        </a:defRPr>
                      </a:lvl4pPr>
                      <a:lvl5pPr marL="1828800" algn="l" defTabSz="914400" rtl="0" eaLnBrk="1" latinLnBrk="0" hangingPunct="1">
                        <a:defRPr sz="1800" kern="1200">
                          <a:solidFill>
                            <a:schemeClr val="dk1"/>
                          </a:solidFill>
                          <a:latin typeface="SVN-Notulen Serif Display XBold"/>
                        </a:defRPr>
                      </a:lvl5pPr>
                      <a:lvl6pPr marL="2286000" algn="l" defTabSz="914400" rtl="0" eaLnBrk="1" latinLnBrk="0" hangingPunct="1">
                        <a:defRPr sz="1800" kern="1200">
                          <a:solidFill>
                            <a:schemeClr val="dk1"/>
                          </a:solidFill>
                          <a:latin typeface="SVN-Notulen Serif Display XBold"/>
                        </a:defRPr>
                      </a:lvl6pPr>
                      <a:lvl7pPr marL="2743200" algn="l" defTabSz="914400" rtl="0" eaLnBrk="1" latinLnBrk="0" hangingPunct="1">
                        <a:defRPr sz="1800" kern="1200">
                          <a:solidFill>
                            <a:schemeClr val="dk1"/>
                          </a:solidFill>
                          <a:latin typeface="SVN-Notulen Serif Display XBold"/>
                        </a:defRPr>
                      </a:lvl7pPr>
                      <a:lvl8pPr marL="3200400" algn="l" defTabSz="914400" rtl="0" eaLnBrk="1" latinLnBrk="0" hangingPunct="1">
                        <a:defRPr sz="1800" kern="1200">
                          <a:solidFill>
                            <a:schemeClr val="dk1"/>
                          </a:solidFill>
                          <a:latin typeface="SVN-Notulen Serif Display XBold"/>
                        </a:defRPr>
                      </a:lvl8pPr>
                      <a:lvl9pPr marL="3657600" algn="l" defTabSz="914400" rtl="0" eaLnBrk="1" latinLnBrk="0" hangingPunct="1">
                        <a:defRPr sz="1800" kern="1200">
                          <a:solidFill>
                            <a:schemeClr val="dk1"/>
                          </a:solidFill>
                          <a:latin typeface="SVN-Notulen Serif Display XBold"/>
                        </a:defRPr>
                      </a:lvl9pPr>
                    </a:lstStyle>
                    <a:p>
                      <a:pPr algn="ctr">
                        <a:lnSpc>
                          <a:spcPct val="107000"/>
                        </a:lnSpc>
                        <a:spcAft>
                          <a:spcPts val="800"/>
                        </a:spcAft>
                      </a:pPr>
                      <a:r>
                        <a:rPr lang="en-US" sz="2000" kern="100">
                          <a:effectLst/>
                        </a:rPr>
                        <a:t>150.000</a:t>
                      </a:r>
                      <a:endParaRPr lang="en-US" sz="1700" kern="100">
                        <a:effectLst/>
                        <a:latin typeface="Calibri" panose="020F0502020204030204" pitchFamily="34" charset="0"/>
                        <a:ea typeface="Calibri" panose="020F0502020204030204" pitchFamily="34" charset="0"/>
                        <a:cs typeface="Times New Roman" panose="02020603050405020304" pitchFamily="18" charset="0"/>
                      </a:endParaRPr>
                    </a:p>
                  </a:txBody>
                  <a:tcPr marL="31439" marR="31439" marT="20958" marB="20958" anchor="ctr">
                    <a:lnL w="12700" cap="flat" cmpd="sng" algn="ctr">
                      <a:solidFill>
                        <a:srgbClr val="8E7CC3"/>
                      </a:solidFill>
                      <a:prstDash val="solid"/>
                      <a:round/>
                      <a:headEnd type="none" w="med" len="med"/>
                      <a:tailEnd type="none" w="med" len="med"/>
                    </a:lnL>
                    <a:lnR w="12700" cap="flat" cmpd="sng" algn="ctr">
                      <a:solidFill>
                        <a:srgbClr val="8E7CC3"/>
                      </a:solidFill>
                      <a:prstDash val="solid"/>
                      <a:round/>
                      <a:headEnd type="none" w="med" len="med"/>
                      <a:tailEnd type="none" w="med" len="med"/>
                    </a:lnR>
                    <a:lnT w="12700" cap="flat" cmpd="sng" algn="ctr">
                      <a:solidFill>
                        <a:srgbClr val="8E7CC3"/>
                      </a:solidFill>
                      <a:prstDash val="solid"/>
                      <a:round/>
                      <a:headEnd type="none" w="med" len="med"/>
                      <a:tailEnd type="none" w="med" len="med"/>
                    </a:lnT>
                    <a:lnB w="12700" cap="flat" cmpd="sng" algn="ctr">
                      <a:solidFill>
                        <a:srgbClr val="8E7CC3"/>
                      </a:solidFill>
                      <a:prstDash val="solid"/>
                      <a:round/>
                      <a:headEnd type="none" w="med" len="med"/>
                      <a:tailEnd type="none" w="med" len="med"/>
                    </a:lnB>
                    <a:lnTlToBr w="12700" cmpd="sng">
                      <a:noFill/>
                      <a:prstDash val="solid"/>
                    </a:lnTlToBr>
                    <a:lnBlToTr w="12700" cmpd="sng">
                      <a:noFill/>
                      <a:prstDash val="solid"/>
                    </a:lnBlToTr>
                    <a:solidFill>
                      <a:srgbClr val="FFFCF4"/>
                    </a:solidFill>
                  </a:tcPr>
                </a:tc>
                <a:tc>
                  <a:txBody>
                    <a:bodyPr/>
                    <a:lstStyle>
                      <a:lvl1pPr marL="0" algn="l" defTabSz="914400" rtl="0" eaLnBrk="1" latinLnBrk="0" hangingPunct="1">
                        <a:defRPr sz="1800" kern="1200">
                          <a:solidFill>
                            <a:schemeClr val="dk1"/>
                          </a:solidFill>
                          <a:latin typeface="SVN-Notulen Serif Display XBold"/>
                        </a:defRPr>
                      </a:lvl1pPr>
                      <a:lvl2pPr marL="457200" algn="l" defTabSz="914400" rtl="0" eaLnBrk="1" latinLnBrk="0" hangingPunct="1">
                        <a:defRPr sz="1800" kern="1200">
                          <a:solidFill>
                            <a:schemeClr val="dk1"/>
                          </a:solidFill>
                          <a:latin typeface="SVN-Notulen Serif Display XBold"/>
                        </a:defRPr>
                      </a:lvl2pPr>
                      <a:lvl3pPr marL="914400" algn="l" defTabSz="914400" rtl="0" eaLnBrk="1" latinLnBrk="0" hangingPunct="1">
                        <a:defRPr sz="1800" kern="1200">
                          <a:solidFill>
                            <a:schemeClr val="dk1"/>
                          </a:solidFill>
                          <a:latin typeface="SVN-Notulen Serif Display XBold"/>
                        </a:defRPr>
                      </a:lvl3pPr>
                      <a:lvl4pPr marL="1371600" algn="l" defTabSz="914400" rtl="0" eaLnBrk="1" latinLnBrk="0" hangingPunct="1">
                        <a:defRPr sz="1800" kern="1200">
                          <a:solidFill>
                            <a:schemeClr val="dk1"/>
                          </a:solidFill>
                          <a:latin typeface="SVN-Notulen Serif Display XBold"/>
                        </a:defRPr>
                      </a:lvl4pPr>
                      <a:lvl5pPr marL="1828800" algn="l" defTabSz="914400" rtl="0" eaLnBrk="1" latinLnBrk="0" hangingPunct="1">
                        <a:defRPr sz="1800" kern="1200">
                          <a:solidFill>
                            <a:schemeClr val="dk1"/>
                          </a:solidFill>
                          <a:latin typeface="SVN-Notulen Serif Display XBold"/>
                        </a:defRPr>
                      </a:lvl5pPr>
                      <a:lvl6pPr marL="2286000" algn="l" defTabSz="914400" rtl="0" eaLnBrk="1" latinLnBrk="0" hangingPunct="1">
                        <a:defRPr sz="1800" kern="1200">
                          <a:solidFill>
                            <a:schemeClr val="dk1"/>
                          </a:solidFill>
                          <a:latin typeface="SVN-Notulen Serif Display XBold"/>
                        </a:defRPr>
                      </a:lvl6pPr>
                      <a:lvl7pPr marL="2743200" algn="l" defTabSz="914400" rtl="0" eaLnBrk="1" latinLnBrk="0" hangingPunct="1">
                        <a:defRPr sz="1800" kern="1200">
                          <a:solidFill>
                            <a:schemeClr val="dk1"/>
                          </a:solidFill>
                          <a:latin typeface="SVN-Notulen Serif Display XBold"/>
                        </a:defRPr>
                      </a:lvl7pPr>
                      <a:lvl8pPr marL="3200400" algn="l" defTabSz="914400" rtl="0" eaLnBrk="1" latinLnBrk="0" hangingPunct="1">
                        <a:defRPr sz="1800" kern="1200">
                          <a:solidFill>
                            <a:schemeClr val="dk1"/>
                          </a:solidFill>
                          <a:latin typeface="SVN-Notulen Serif Display XBold"/>
                        </a:defRPr>
                      </a:lvl8pPr>
                      <a:lvl9pPr marL="3657600" algn="l" defTabSz="914400" rtl="0" eaLnBrk="1" latinLnBrk="0" hangingPunct="1">
                        <a:defRPr sz="1800" kern="1200">
                          <a:solidFill>
                            <a:schemeClr val="dk1"/>
                          </a:solidFill>
                          <a:latin typeface="SVN-Notulen Serif Display XBold"/>
                        </a:defRPr>
                      </a:lvl9pPr>
                    </a:lstStyle>
                    <a:p>
                      <a:pPr algn="ctr">
                        <a:lnSpc>
                          <a:spcPct val="107000"/>
                        </a:lnSpc>
                        <a:spcAft>
                          <a:spcPts val="800"/>
                        </a:spcAft>
                      </a:pPr>
                      <a:r>
                        <a:rPr lang="en-US" sz="2000" kern="100">
                          <a:effectLst/>
                        </a:rPr>
                        <a:t>300.000</a:t>
                      </a:r>
                      <a:endParaRPr lang="en-US" sz="1700" kern="100">
                        <a:effectLst/>
                        <a:latin typeface="Calibri" panose="020F0502020204030204" pitchFamily="34" charset="0"/>
                        <a:ea typeface="Calibri" panose="020F0502020204030204" pitchFamily="34" charset="0"/>
                        <a:cs typeface="Times New Roman" panose="02020603050405020304" pitchFamily="18" charset="0"/>
                      </a:endParaRPr>
                    </a:p>
                  </a:txBody>
                  <a:tcPr marL="31439" marR="31439" marT="20958" marB="20958" anchor="ctr">
                    <a:lnL w="12700" cap="flat" cmpd="sng" algn="ctr">
                      <a:solidFill>
                        <a:srgbClr val="8E7CC3"/>
                      </a:solidFill>
                      <a:prstDash val="solid"/>
                      <a:round/>
                      <a:headEnd type="none" w="med" len="med"/>
                      <a:tailEnd type="none" w="med" len="med"/>
                    </a:lnL>
                    <a:lnR w="12700" cap="flat" cmpd="sng" algn="ctr">
                      <a:solidFill>
                        <a:srgbClr val="8E7CC3"/>
                      </a:solidFill>
                      <a:prstDash val="solid"/>
                      <a:round/>
                      <a:headEnd type="none" w="med" len="med"/>
                      <a:tailEnd type="none" w="med" len="med"/>
                    </a:lnR>
                    <a:lnT w="12700" cap="flat" cmpd="sng" algn="ctr">
                      <a:solidFill>
                        <a:srgbClr val="8E7CC3"/>
                      </a:solidFill>
                      <a:prstDash val="solid"/>
                      <a:round/>
                      <a:headEnd type="none" w="med" len="med"/>
                      <a:tailEnd type="none" w="med" len="med"/>
                    </a:lnT>
                    <a:lnB w="12700" cap="flat" cmpd="sng" algn="ctr">
                      <a:solidFill>
                        <a:srgbClr val="8E7CC3"/>
                      </a:solidFill>
                      <a:prstDash val="solid"/>
                      <a:round/>
                      <a:headEnd type="none" w="med" len="med"/>
                      <a:tailEnd type="none" w="med" len="med"/>
                    </a:lnB>
                    <a:lnTlToBr w="12700" cmpd="sng">
                      <a:noFill/>
                      <a:prstDash val="solid"/>
                    </a:lnTlToBr>
                    <a:lnBlToTr w="12700" cmpd="sng">
                      <a:noFill/>
                      <a:prstDash val="solid"/>
                    </a:lnBlToTr>
                    <a:solidFill>
                      <a:srgbClr val="FFFCF4"/>
                    </a:solidFill>
                  </a:tcPr>
                </a:tc>
                <a:extLst>
                  <a:ext uri="{0D108BD9-81ED-4DB2-BD59-A6C34878D82A}">
                    <a16:rowId xmlns:a16="http://schemas.microsoft.com/office/drawing/2014/main" val="2511527212"/>
                  </a:ext>
                </a:extLst>
              </a:tr>
              <a:tr h="369337">
                <a:tc>
                  <a:txBody>
                    <a:bodyPr/>
                    <a:lstStyle>
                      <a:lvl1pPr marL="0" algn="l" defTabSz="914400" rtl="0" eaLnBrk="1" latinLnBrk="0" hangingPunct="1">
                        <a:defRPr sz="1800" b="1" kern="1200">
                          <a:solidFill>
                            <a:schemeClr val="lt1"/>
                          </a:solidFill>
                          <a:latin typeface="SVN-Notulen Serif Display XBold"/>
                        </a:defRPr>
                      </a:lvl1pPr>
                      <a:lvl2pPr marL="457200" algn="l" defTabSz="914400" rtl="0" eaLnBrk="1" latinLnBrk="0" hangingPunct="1">
                        <a:defRPr sz="1800" b="1" kern="1200">
                          <a:solidFill>
                            <a:schemeClr val="lt1"/>
                          </a:solidFill>
                          <a:latin typeface="SVN-Notulen Serif Display XBold"/>
                        </a:defRPr>
                      </a:lvl2pPr>
                      <a:lvl3pPr marL="914400" algn="l" defTabSz="914400" rtl="0" eaLnBrk="1" latinLnBrk="0" hangingPunct="1">
                        <a:defRPr sz="1800" b="1" kern="1200">
                          <a:solidFill>
                            <a:schemeClr val="lt1"/>
                          </a:solidFill>
                          <a:latin typeface="SVN-Notulen Serif Display XBold"/>
                        </a:defRPr>
                      </a:lvl3pPr>
                      <a:lvl4pPr marL="1371600" algn="l" defTabSz="914400" rtl="0" eaLnBrk="1" latinLnBrk="0" hangingPunct="1">
                        <a:defRPr sz="1800" b="1" kern="1200">
                          <a:solidFill>
                            <a:schemeClr val="lt1"/>
                          </a:solidFill>
                          <a:latin typeface="SVN-Notulen Serif Display XBold"/>
                        </a:defRPr>
                      </a:lvl4pPr>
                      <a:lvl5pPr marL="1828800" algn="l" defTabSz="914400" rtl="0" eaLnBrk="1" latinLnBrk="0" hangingPunct="1">
                        <a:defRPr sz="1800" b="1" kern="1200">
                          <a:solidFill>
                            <a:schemeClr val="lt1"/>
                          </a:solidFill>
                          <a:latin typeface="SVN-Notulen Serif Display XBold"/>
                        </a:defRPr>
                      </a:lvl5pPr>
                      <a:lvl6pPr marL="2286000" algn="l" defTabSz="914400" rtl="0" eaLnBrk="1" latinLnBrk="0" hangingPunct="1">
                        <a:defRPr sz="1800" b="1" kern="1200">
                          <a:solidFill>
                            <a:schemeClr val="lt1"/>
                          </a:solidFill>
                          <a:latin typeface="SVN-Notulen Serif Display XBold"/>
                        </a:defRPr>
                      </a:lvl6pPr>
                      <a:lvl7pPr marL="2743200" algn="l" defTabSz="914400" rtl="0" eaLnBrk="1" latinLnBrk="0" hangingPunct="1">
                        <a:defRPr sz="1800" b="1" kern="1200">
                          <a:solidFill>
                            <a:schemeClr val="lt1"/>
                          </a:solidFill>
                          <a:latin typeface="SVN-Notulen Serif Display XBold"/>
                        </a:defRPr>
                      </a:lvl7pPr>
                      <a:lvl8pPr marL="3200400" algn="l" defTabSz="914400" rtl="0" eaLnBrk="1" latinLnBrk="0" hangingPunct="1">
                        <a:defRPr sz="1800" b="1" kern="1200">
                          <a:solidFill>
                            <a:schemeClr val="lt1"/>
                          </a:solidFill>
                          <a:latin typeface="SVN-Notulen Serif Display XBold"/>
                        </a:defRPr>
                      </a:lvl8pPr>
                      <a:lvl9pPr marL="3657600" algn="l" defTabSz="914400" rtl="0" eaLnBrk="1" latinLnBrk="0" hangingPunct="1">
                        <a:defRPr sz="1800" b="1" kern="1200">
                          <a:solidFill>
                            <a:schemeClr val="lt1"/>
                          </a:solidFill>
                          <a:latin typeface="SVN-Notulen Serif Display XBold"/>
                        </a:defRPr>
                      </a:lvl9pPr>
                    </a:lstStyle>
                    <a:p>
                      <a:pPr algn="ctr">
                        <a:lnSpc>
                          <a:spcPct val="107000"/>
                        </a:lnSpc>
                        <a:spcAft>
                          <a:spcPts val="800"/>
                        </a:spcAft>
                      </a:pPr>
                      <a:r>
                        <a:rPr lang="en-US" sz="2000" kern="100">
                          <a:effectLst/>
                        </a:rPr>
                        <a:t>6</a:t>
                      </a:r>
                      <a:endParaRPr lang="en-US" sz="1700" kern="100">
                        <a:effectLst/>
                        <a:latin typeface="Calibri" panose="020F0502020204030204" pitchFamily="34" charset="0"/>
                        <a:ea typeface="Calibri" panose="020F0502020204030204" pitchFamily="34" charset="0"/>
                        <a:cs typeface="Times New Roman" panose="02020603050405020304" pitchFamily="18" charset="0"/>
                      </a:endParaRPr>
                    </a:p>
                  </a:txBody>
                  <a:tcPr marL="31439" marR="31439" marT="20958" marB="20958" anchor="ctr">
                    <a:lnL w="12700" cap="flat" cmpd="sng" algn="ctr">
                      <a:solidFill>
                        <a:srgbClr val="8E7CC3"/>
                      </a:solidFill>
                      <a:prstDash val="solid"/>
                      <a:round/>
                      <a:headEnd type="none" w="med" len="med"/>
                      <a:tailEnd type="none" w="med" len="med"/>
                    </a:lnL>
                    <a:lnR w="12700" cap="flat" cmpd="sng" algn="ctr">
                      <a:solidFill>
                        <a:srgbClr val="8E7CC3"/>
                      </a:solidFill>
                      <a:prstDash val="solid"/>
                      <a:round/>
                      <a:headEnd type="none" w="med" len="med"/>
                      <a:tailEnd type="none" w="med" len="med"/>
                    </a:lnR>
                    <a:lnT w="12700" cap="flat" cmpd="sng" algn="ctr">
                      <a:solidFill>
                        <a:srgbClr val="8E7CC3"/>
                      </a:solidFill>
                      <a:prstDash val="solid"/>
                      <a:round/>
                      <a:headEnd type="none" w="med" len="med"/>
                      <a:tailEnd type="none" w="med" len="med"/>
                    </a:lnT>
                    <a:lnB w="12700" cap="flat" cmpd="sng" algn="ctr">
                      <a:solidFill>
                        <a:srgbClr val="8E7CC3"/>
                      </a:solidFill>
                      <a:prstDash val="solid"/>
                      <a:round/>
                      <a:headEnd type="none" w="med" len="med"/>
                      <a:tailEnd type="none" w="med" len="med"/>
                    </a:lnB>
                    <a:lnTlToBr w="12700" cmpd="sng">
                      <a:noFill/>
                      <a:prstDash val="solid"/>
                    </a:lnTlToBr>
                    <a:lnBlToTr w="12700" cmpd="sng">
                      <a:noFill/>
                      <a:prstDash val="solid"/>
                    </a:lnBlToTr>
                    <a:solidFill>
                      <a:srgbClr val="8E7CC3"/>
                    </a:solidFill>
                  </a:tcPr>
                </a:tc>
                <a:tc>
                  <a:txBody>
                    <a:bodyPr/>
                    <a:lstStyle>
                      <a:lvl1pPr marL="0" algn="l" defTabSz="914400" rtl="0" eaLnBrk="1" latinLnBrk="0" hangingPunct="1">
                        <a:defRPr sz="1800" kern="1200">
                          <a:solidFill>
                            <a:schemeClr val="dk1"/>
                          </a:solidFill>
                          <a:latin typeface="SVN-Notulen Serif Display XBold"/>
                        </a:defRPr>
                      </a:lvl1pPr>
                      <a:lvl2pPr marL="457200" algn="l" defTabSz="914400" rtl="0" eaLnBrk="1" latinLnBrk="0" hangingPunct="1">
                        <a:defRPr sz="1800" kern="1200">
                          <a:solidFill>
                            <a:schemeClr val="dk1"/>
                          </a:solidFill>
                          <a:latin typeface="SVN-Notulen Serif Display XBold"/>
                        </a:defRPr>
                      </a:lvl2pPr>
                      <a:lvl3pPr marL="914400" algn="l" defTabSz="914400" rtl="0" eaLnBrk="1" latinLnBrk="0" hangingPunct="1">
                        <a:defRPr sz="1800" kern="1200">
                          <a:solidFill>
                            <a:schemeClr val="dk1"/>
                          </a:solidFill>
                          <a:latin typeface="SVN-Notulen Serif Display XBold"/>
                        </a:defRPr>
                      </a:lvl3pPr>
                      <a:lvl4pPr marL="1371600" algn="l" defTabSz="914400" rtl="0" eaLnBrk="1" latinLnBrk="0" hangingPunct="1">
                        <a:defRPr sz="1800" kern="1200">
                          <a:solidFill>
                            <a:schemeClr val="dk1"/>
                          </a:solidFill>
                          <a:latin typeface="SVN-Notulen Serif Display XBold"/>
                        </a:defRPr>
                      </a:lvl4pPr>
                      <a:lvl5pPr marL="1828800" algn="l" defTabSz="914400" rtl="0" eaLnBrk="1" latinLnBrk="0" hangingPunct="1">
                        <a:defRPr sz="1800" kern="1200">
                          <a:solidFill>
                            <a:schemeClr val="dk1"/>
                          </a:solidFill>
                          <a:latin typeface="SVN-Notulen Serif Display XBold"/>
                        </a:defRPr>
                      </a:lvl5pPr>
                      <a:lvl6pPr marL="2286000" algn="l" defTabSz="914400" rtl="0" eaLnBrk="1" latinLnBrk="0" hangingPunct="1">
                        <a:defRPr sz="1800" kern="1200">
                          <a:solidFill>
                            <a:schemeClr val="dk1"/>
                          </a:solidFill>
                          <a:latin typeface="SVN-Notulen Serif Display XBold"/>
                        </a:defRPr>
                      </a:lvl6pPr>
                      <a:lvl7pPr marL="2743200" algn="l" defTabSz="914400" rtl="0" eaLnBrk="1" latinLnBrk="0" hangingPunct="1">
                        <a:defRPr sz="1800" kern="1200">
                          <a:solidFill>
                            <a:schemeClr val="dk1"/>
                          </a:solidFill>
                          <a:latin typeface="SVN-Notulen Serif Display XBold"/>
                        </a:defRPr>
                      </a:lvl7pPr>
                      <a:lvl8pPr marL="3200400" algn="l" defTabSz="914400" rtl="0" eaLnBrk="1" latinLnBrk="0" hangingPunct="1">
                        <a:defRPr sz="1800" kern="1200">
                          <a:solidFill>
                            <a:schemeClr val="dk1"/>
                          </a:solidFill>
                          <a:latin typeface="SVN-Notulen Serif Display XBold"/>
                        </a:defRPr>
                      </a:lvl8pPr>
                      <a:lvl9pPr marL="3657600" algn="l" defTabSz="914400" rtl="0" eaLnBrk="1" latinLnBrk="0" hangingPunct="1">
                        <a:defRPr sz="1800" kern="1200">
                          <a:solidFill>
                            <a:schemeClr val="dk1"/>
                          </a:solidFill>
                          <a:latin typeface="SVN-Notulen Serif Display XBold"/>
                        </a:defRPr>
                      </a:lvl9pPr>
                    </a:lstStyle>
                    <a:p>
                      <a:pPr algn="ctr">
                        <a:lnSpc>
                          <a:spcPct val="107000"/>
                        </a:lnSpc>
                        <a:spcAft>
                          <a:spcPts val="800"/>
                        </a:spcAft>
                      </a:pPr>
                      <a:r>
                        <a:rPr lang="en-US" sz="2000" kern="100">
                          <a:effectLst/>
                        </a:rPr>
                        <a:t>Module DHT22</a:t>
                      </a:r>
                      <a:endParaRPr lang="en-US" sz="1700" kern="100">
                        <a:effectLst/>
                        <a:latin typeface="Calibri" panose="020F0502020204030204" pitchFamily="34" charset="0"/>
                        <a:ea typeface="Calibri" panose="020F0502020204030204" pitchFamily="34" charset="0"/>
                        <a:cs typeface="Times New Roman" panose="02020603050405020304" pitchFamily="18" charset="0"/>
                      </a:endParaRPr>
                    </a:p>
                  </a:txBody>
                  <a:tcPr marL="31439" marR="31439" marT="20958" marB="20958" anchor="ctr">
                    <a:lnL w="12700" cap="flat" cmpd="sng" algn="ctr">
                      <a:solidFill>
                        <a:srgbClr val="8E7CC3"/>
                      </a:solidFill>
                      <a:prstDash val="solid"/>
                      <a:round/>
                      <a:headEnd type="none" w="med" len="med"/>
                      <a:tailEnd type="none" w="med" len="med"/>
                    </a:lnL>
                    <a:lnR w="12700" cap="flat" cmpd="sng" algn="ctr">
                      <a:solidFill>
                        <a:srgbClr val="8E7CC3"/>
                      </a:solidFill>
                      <a:prstDash val="solid"/>
                      <a:round/>
                      <a:headEnd type="none" w="med" len="med"/>
                      <a:tailEnd type="none" w="med" len="med"/>
                    </a:lnR>
                    <a:lnT w="12700" cap="flat" cmpd="sng" algn="ctr">
                      <a:solidFill>
                        <a:srgbClr val="8E7CC3"/>
                      </a:solidFill>
                      <a:prstDash val="solid"/>
                      <a:round/>
                      <a:headEnd type="none" w="med" len="med"/>
                      <a:tailEnd type="none" w="med" len="med"/>
                    </a:lnT>
                    <a:lnB w="12700" cap="flat" cmpd="sng" algn="ctr">
                      <a:solidFill>
                        <a:srgbClr val="8E7CC3"/>
                      </a:solidFill>
                      <a:prstDash val="solid"/>
                      <a:round/>
                      <a:headEnd type="none" w="med" len="med"/>
                      <a:tailEnd type="none" w="med" len="med"/>
                    </a:lnB>
                    <a:lnTlToBr w="12700" cmpd="sng">
                      <a:noFill/>
                      <a:prstDash val="solid"/>
                    </a:lnTlToBr>
                    <a:lnBlToTr w="12700" cmpd="sng">
                      <a:noFill/>
                      <a:prstDash val="solid"/>
                    </a:lnBlToTr>
                    <a:solidFill>
                      <a:srgbClr val="FFFCF4"/>
                    </a:solidFill>
                  </a:tcPr>
                </a:tc>
                <a:tc>
                  <a:txBody>
                    <a:bodyPr/>
                    <a:lstStyle>
                      <a:lvl1pPr marL="0" algn="l" defTabSz="914400" rtl="0" eaLnBrk="1" latinLnBrk="0" hangingPunct="1">
                        <a:defRPr sz="1800" kern="1200">
                          <a:solidFill>
                            <a:schemeClr val="dk1"/>
                          </a:solidFill>
                          <a:latin typeface="SVN-Notulen Serif Display XBold"/>
                        </a:defRPr>
                      </a:lvl1pPr>
                      <a:lvl2pPr marL="457200" algn="l" defTabSz="914400" rtl="0" eaLnBrk="1" latinLnBrk="0" hangingPunct="1">
                        <a:defRPr sz="1800" kern="1200">
                          <a:solidFill>
                            <a:schemeClr val="dk1"/>
                          </a:solidFill>
                          <a:latin typeface="SVN-Notulen Serif Display XBold"/>
                        </a:defRPr>
                      </a:lvl2pPr>
                      <a:lvl3pPr marL="914400" algn="l" defTabSz="914400" rtl="0" eaLnBrk="1" latinLnBrk="0" hangingPunct="1">
                        <a:defRPr sz="1800" kern="1200">
                          <a:solidFill>
                            <a:schemeClr val="dk1"/>
                          </a:solidFill>
                          <a:latin typeface="SVN-Notulen Serif Display XBold"/>
                        </a:defRPr>
                      </a:lvl3pPr>
                      <a:lvl4pPr marL="1371600" algn="l" defTabSz="914400" rtl="0" eaLnBrk="1" latinLnBrk="0" hangingPunct="1">
                        <a:defRPr sz="1800" kern="1200">
                          <a:solidFill>
                            <a:schemeClr val="dk1"/>
                          </a:solidFill>
                          <a:latin typeface="SVN-Notulen Serif Display XBold"/>
                        </a:defRPr>
                      </a:lvl4pPr>
                      <a:lvl5pPr marL="1828800" algn="l" defTabSz="914400" rtl="0" eaLnBrk="1" latinLnBrk="0" hangingPunct="1">
                        <a:defRPr sz="1800" kern="1200">
                          <a:solidFill>
                            <a:schemeClr val="dk1"/>
                          </a:solidFill>
                          <a:latin typeface="SVN-Notulen Serif Display XBold"/>
                        </a:defRPr>
                      </a:lvl5pPr>
                      <a:lvl6pPr marL="2286000" algn="l" defTabSz="914400" rtl="0" eaLnBrk="1" latinLnBrk="0" hangingPunct="1">
                        <a:defRPr sz="1800" kern="1200">
                          <a:solidFill>
                            <a:schemeClr val="dk1"/>
                          </a:solidFill>
                          <a:latin typeface="SVN-Notulen Serif Display XBold"/>
                        </a:defRPr>
                      </a:lvl6pPr>
                      <a:lvl7pPr marL="2743200" algn="l" defTabSz="914400" rtl="0" eaLnBrk="1" latinLnBrk="0" hangingPunct="1">
                        <a:defRPr sz="1800" kern="1200">
                          <a:solidFill>
                            <a:schemeClr val="dk1"/>
                          </a:solidFill>
                          <a:latin typeface="SVN-Notulen Serif Display XBold"/>
                        </a:defRPr>
                      </a:lvl7pPr>
                      <a:lvl8pPr marL="3200400" algn="l" defTabSz="914400" rtl="0" eaLnBrk="1" latinLnBrk="0" hangingPunct="1">
                        <a:defRPr sz="1800" kern="1200">
                          <a:solidFill>
                            <a:schemeClr val="dk1"/>
                          </a:solidFill>
                          <a:latin typeface="SVN-Notulen Serif Display XBold"/>
                        </a:defRPr>
                      </a:lvl8pPr>
                      <a:lvl9pPr marL="3657600" algn="l" defTabSz="914400" rtl="0" eaLnBrk="1" latinLnBrk="0" hangingPunct="1">
                        <a:defRPr sz="1800" kern="1200">
                          <a:solidFill>
                            <a:schemeClr val="dk1"/>
                          </a:solidFill>
                          <a:latin typeface="SVN-Notulen Serif Display XBold"/>
                        </a:defRPr>
                      </a:lvl9pPr>
                    </a:lstStyle>
                    <a:p>
                      <a:pPr algn="ctr">
                        <a:lnSpc>
                          <a:spcPct val="107000"/>
                        </a:lnSpc>
                        <a:spcAft>
                          <a:spcPts val="800"/>
                        </a:spcAft>
                      </a:pPr>
                      <a:r>
                        <a:rPr lang="en-US" sz="2000" kern="100">
                          <a:effectLst/>
                        </a:rPr>
                        <a:t>1</a:t>
                      </a:r>
                      <a:endParaRPr lang="en-US" sz="1700" kern="100">
                        <a:effectLst/>
                        <a:latin typeface="Calibri" panose="020F0502020204030204" pitchFamily="34" charset="0"/>
                        <a:ea typeface="Calibri" panose="020F0502020204030204" pitchFamily="34" charset="0"/>
                        <a:cs typeface="Times New Roman" panose="02020603050405020304" pitchFamily="18" charset="0"/>
                      </a:endParaRPr>
                    </a:p>
                  </a:txBody>
                  <a:tcPr marL="31439" marR="31439" marT="20958" marB="20958" anchor="ctr">
                    <a:lnL w="12700" cap="flat" cmpd="sng" algn="ctr">
                      <a:solidFill>
                        <a:srgbClr val="8E7CC3"/>
                      </a:solidFill>
                      <a:prstDash val="solid"/>
                      <a:round/>
                      <a:headEnd type="none" w="med" len="med"/>
                      <a:tailEnd type="none" w="med" len="med"/>
                    </a:lnL>
                    <a:lnR w="12700" cap="flat" cmpd="sng" algn="ctr">
                      <a:solidFill>
                        <a:srgbClr val="8E7CC3"/>
                      </a:solidFill>
                      <a:prstDash val="solid"/>
                      <a:round/>
                      <a:headEnd type="none" w="med" len="med"/>
                      <a:tailEnd type="none" w="med" len="med"/>
                    </a:lnR>
                    <a:lnT w="12700" cap="flat" cmpd="sng" algn="ctr">
                      <a:solidFill>
                        <a:srgbClr val="8E7CC3"/>
                      </a:solidFill>
                      <a:prstDash val="solid"/>
                      <a:round/>
                      <a:headEnd type="none" w="med" len="med"/>
                      <a:tailEnd type="none" w="med" len="med"/>
                    </a:lnT>
                    <a:lnB w="12700" cap="flat" cmpd="sng" algn="ctr">
                      <a:solidFill>
                        <a:srgbClr val="8E7CC3"/>
                      </a:solidFill>
                      <a:prstDash val="solid"/>
                      <a:round/>
                      <a:headEnd type="none" w="med" len="med"/>
                      <a:tailEnd type="none" w="med" len="med"/>
                    </a:lnB>
                    <a:lnTlToBr w="12700" cmpd="sng">
                      <a:noFill/>
                      <a:prstDash val="solid"/>
                    </a:lnTlToBr>
                    <a:lnBlToTr w="12700" cmpd="sng">
                      <a:noFill/>
                      <a:prstDash val="solid"/>
                    </a:lnBlToTr>
                    <a:solidFill>
                      <a:srgbClr val="FFFCF4"/>
                    </a:solidFill>
                  </a:tcPr>
                </a:tc>
                <a:tc>
                  <a:txBody>
                    <a:bodyPr/>
                    <a:lstStyle>
                      <a:lvl1pPr marL="0" algn="l" defTabSz="914400" rtl="0" eaLnBrk="1" latinLnBrk="0" hangingPunct="1">
                        <a:defRPr sz="1800" kern="1200">
                          <a:solidFill>
                            <a:schemeClr val="dk1"/>
                          </a:solidFill>
                          <a:latin typeface="SVN-Notulen Serif Display XBold"/>
                        </a:defRPr>
                      </a:lvl1pPr>
                      <a:lvl2pPr marL="457200" algn="l" defTabSz="914400" rtl="0" eaLnBrk="1" latinLnBrk="0" hangingPunct="1">
                        <a:defRPr sz="1800" kern="1200">
                          <a:solidFill>
                            <a:schemeClr val="dk1"/>
                          </a:solidFill>
                          <a:latin typeface="SVN-Notulen Serif Display XBold"/>
                        </a:defRPr>
                      </a:lvl2pPr>
                      <a:lvl3pPr marL="914400" algn="l" defTabSz="914400" rtl="0" eaLnBrk="1" latinLnBrk="0" hangingPunct="1">
                        <a:defRPr sz="1800" kern="1200">
                          <a:solidFill>
                            <a:schemeClr val="dk1"/>
                          </a:solidFill>
                          <a:latin typeface="SVN-Notulen Serif Display XBold"/>
                        </a:defRPr>
                      </a:lvl3pPr>
                      <a:lvl4pPr marL="1371600" algn="l" defTabSz="914400" rtl="0" eaLnBrk="1" latinLnBrk="0" hangingPunct="1">
                        <a:defRPr sz="1800" kern="1200">
                          <a:solidFill>
                            <a:schemeClr val="dk1"/>
                          </a:solidFill>
                          <a:latin typeface="SVN-Notulen Serif Display XBold"/>
                        </a:defRPr>
                      </a:lvl4pPr>
                      <a:lvl5pPr marL="1828800" algn="l" defTabSz="914400" rtl="0" eaLnBrk="1" latinLnBrk="0" hangingPunct="1">
                        <a:defRPr sz="1800" kern="1200">
                          <a:solidFill>
                            <a:schemeClr val="dk1"/>
                          </a:solidFill>
                          <a:latin typeface="SVN-Notulen Serif Display XBold"/>
                        </a:defRPr>
                      </a:lvl5pPr>
                      <a:lvl6pPr marL="2286000" algn="l" defTabSz="914400" rtl="0" eaLnBrk="1" latinLnBrk="0" hangingPunct="1">
                        <a:defRPr sz="1800" kern="1200">
                          <a:solidFill>
                            <a:schemeClr val="dk1"/>
                          </a:solidFill>
                          <a:latin typeface="SVN-Notulen Serif Display XBold"/>
                        </a:defRPr>
                      </a:lvl6pPr>
                      <a:lvl7pPr marL="2743200" algn="l" defTabSz="914400" rtl="0" eaLnBrk="1" latinLnBrk="0" hangingPunct="1">
                        <a:defRPr sz="1800" kern="1200">
                          <a:solidFill>
                            <a:schemeClr val="dk1"/>
                          </a:solidFill>
                          <a:latin typeface="SVN-Notulen Serif Display XBold"/>
                        </a:defRPr>
                      </a:lvl7pPr>
                      <a:lvl8pPr marL="3200400" algn="l" defTabSz="914400" rtl="0" eaLnBrk="1" latinLnBrk="0" hangingPunct="1">
                        <a:defRPr sz="1800" kern="1200">
                          <a:solidFill>
                            <a:schemeClr val="dk1"/>
                          </a:solidFill>
                          <a:latin typeface="SVN-Notulen Serif Display XBold"/>
                        </a:defRPr>
                      </a:lvl8pPr>
                      <a:lvl9pPr marL="3657600" algn="l" defTabSz="914400" rtl="0" eaLnBrk="1" latinLnBrk="0" hangingPunct="1">
                        <a:defRPr sz="1800" kern="1200">
                          <a:solidFill>
                            <a:schemeClr val="dk1"/>
                          </a:solidFill>
                          <a:latin typeface="SVN-Notulen Serif Display XBold"/>
                        </a:defRPr>
                      </a:lvl9pPr>
                    </a:lstStyle>
                    <a:p>
                      <a:pPr algn="ctr">
                        <a:lnSpc>
                          <a:spcPct val="107000"/>
                        </a:lnSpc>
                        <a:spcAft>
                          <a:spcPts val="800"/>
                        </a:spcAft>
                      </a:pPr>
                      <a:r>
                        <a:rPr lang="en-US" sz="2000" kern="100">
                          <a:effectLst/>
                        </a:rPr>
                        <a:t>130.000</a:t>
                      </a:r>
                      <a:endParaRPr lang="en-US" sz="1700" kern="100">
                        <a:effectLst/>
                        <a:latin typeface="Calibri" panose="020F0502020204030204" pitchFamily="34" charset="0"/>
                        <a:ea typeface="Calibri" panose="020F0502020204030204" pitchFamily="34" charset="0"/>
                        <a:cs typeface="Times New Roman" panose="02020603050405020304" pitchFamily="18" charset="0"/>
                      </a:endParaRPr>
                    </a:p>
                  </a:txBody>
                  <a:tcPr marL="31439" marR="31439" marT="20958" marB="20958" anchor="ctr">
                    <a:lnL w="12700" cap="flat" cmpd="sng" algn="ctr">
                      <a:solidFill>
                        <a:srgbClr val="8E7CC3"/>
                      </a:solidFill>
                      <a:prstDash val="solid"/>
                      <a:round/>
                      <a:headEnd type="none" w="med" len="med"/>
                      <a:tailEnd type="none" w="med" len="med"/>
                    </a:lnL>
                    <a:lnR w="12700" cap="flat" cmpd="sng" algn="ctr">
                      <a:solidFill>
                        <a:srgbClr val="8E7CC3"/>
                      </a:solidFill>
                      <a:prstDash val="solid"/>
                      <a:round/>
                      <a:headEnd type="none" w="med" len="med"/>
                      <a:tailEnd type="none" w="med" len="med"/>
                    </a:lnR>
                    <a:lnT w="12700" cap="flat" cmpd="sng" algn="ctr">
                      <a:solidFill>
                        <a:srgbClr val="8E7CC3"/>
                      </a:solidFill>
                      <a:prstDash val="solid"/>
                      <a:round/>
                      <a:headEnd type="none" w="med" len="med"/>
                      <a:tailEnd type="none" w="med" len="med"/>
                    </a:lnT>
                    <a:lnB w="12700" cap="flat" cmpd="sng" algn="ctr">
                      <a:solidFill>
                        <a:srgbClr val="8E7CC3"/>
                      </a:solidFill>
                      <a:prstDash val="solid"/>
                      <a:round/>
                      <a:headEnd type="none" w="med" len="med"/>
                      <a:tailEnd type="none" w="med" len="med"/>
                    </a:lnB>
                    <a:lnTlToBr w="12700" cmpd="sng">
                      <a:noFill/>
                      <a:prstDash val="solid"/>
                    </a:lnTlToBr>
                    <a:lnBlToTr w="12700" cmpd="sng">
                      <a:noFill/>
                      <a:prstDash val="solid"/>
                    </a:lnBlToTr>
                    <a:solidFill>
                      <a:srgbClr val="FFFCF4"/>
                    </a:solidFill>
                  </a:tcPr>
                </a:tc>
                <a:tc>
                  <a:txBody>
                    <a:bodyPr/>
                    <a:lstStyle>
                      <a:lvl1pPr marL="0" algn="l" defTabSz="914400" rtl="0" eaLnBrk="1" latinLnBrk="0" hangingPunct="1">
                        <a:defRPr sz="1800" kern="1200">
                          <a:solidFill>
                            <a:schemeClr val="dk1"/>
                          </a:solidFill>
                          <a:latin typeface="SVN-Notulen Serif Display XBold"/>
                        </a:defRPr>
                      </a:lvl1pPr>
                      <a:lvl2pPr marL="457200" algn="l" defTabSz="914400" rtl="0" eaLnBrk="1" latinLnBrk="0" hangingPunct="1">
                        <a:defRPr sz="1800" kern="1200">
                          <a:solidFill>
                            <a:schemeClr val="dk1"/>
                          </a:solidFill>
                          <a:latin typeface="SVN-Notulen Serif Display XBold"/>
                        </a:defRPr>
                      </a:lvl2pPr>
                      <a:lvl3pPr marL="914400" algn="l" defTabSz="914400" rtl="0" eaLnBrk="1" latinLnBrk="0" hangingPunct="1">
                        <a:defRPr sz="1800" kern="1200">
                          <a:solidFill>
                            <a:schemeClr val="dk1"/>
                          </a:solidFill>
                          <a:latin typeface="SVN-Notulen Serif Display XBold"/>
                        </a:defRPr>
                      </a:lvl3pPr>
                      <a:lvl4pPr marL="1371600" algn="l" defTabSz="914400" rtl="0" eaLnBrk="1" latinLnBrk="0" hangingPunct="1">
                        <a:defRPr sz="1800" kern="1200">
                          <a:solidFill>
                            <a:schemeClr val="dk1"/>
                          </a:solidFill>
                          <a:latin typeface="SVN-Notulen Serif Display XBold"/>
                        </a:defRPr>
                      </a:lvl4pPr>
                      <a:lvl5pPr marL="1828800" algn="l" defTabSz="914400" rtl="0" eaLnBrk="1" latinLnBrk="0" hangingPunct="1">
                        <a:defRPr sz="1800" kern="1200">
                          <a:solidFill>
                            <a:schemeClr val="dk1"/>
                          </a:solidFill>
                          <a:latin typeface="SVN-Notulen Serif Display XBold"/>
                        </a:defRPr>
                      </a:lvl5pPr>
                      <a:lvl6pPr marL="2286000" algn="l" defTabSz="914400" rtl="0" eaLnBrk="1" latinLnBrk="0" hangingPunct="1">
                        <a:defRPr sz="1800" kern="1200">
                          <a:solidFill>
                            <a:schemeClr val="dk1"/>
                          </a:solidFill>
                          <a:latin typeface="SVN-Notulen Serif Display XBold"/>
                        </a:defRPr>
                      </a:lvl6pPr>
                      <a:lvl7pPr marL="2743200" algn="l" defTabSz="914400" rtl="0" eaLnBrk="1" latinLnBrk="0" hangingPunct="1">
                        <a:defRPr sz="1800" kern="1200">
                          <a:solidFill>
                            <a:schemeClr val="dk1"/>
                          </a:solidFill>
                          <a:latin typeface="SVN-Notulen Serif Display XBold"/>
                        </a:defRPr>
                      </a:lvl7pPr>
                      <a:lvl8pPr marL="3200400" algn="l" defTabSz="914400" rtl="0" eaLnBrk="1" latinLnBrk="0" hangingPunct="1">
                        <a:defRPr sz="1800" kern="1200">
                          <a:solidFill>
                            <a:schemeClr val="dk1"/>
                          </a:solidFill>
                          <a:latin typeface="SVN-Notulen Serif Display XBold"/>
                        </a:defRPr>
                      </a:lvl8pPr>
                      <a:lvl9pPr marL="3657600" algn="l" defTabSz="914400" rtl="0" eaLnBrk="1" latinLnBrk="0" hangingPunct="1">
                        <a:defRPr sz="1800" kern="1200">
                          <a:solidFill>
                            <a:schemeClr val="dk1"/>
                          </a:solidFill>
                          <a:latin typeface="SVN-Notulen Serif Display XBold"/>
                        </a:defRPr>
                      </a:lvl9pPr>
                    </a:lstStyle>
                    <a:p>
                      <a:pPr algn="ctr">
                        <a:lnSpc>
                          <a:spcPct val="107000"/>
                        </a:lnSpc>
                        <a:spcAft>
                          <a:spcPts val="800"/>
                        </a:spcAft>
                      </a:pPr>
                      <a:r>
                        <a:rPr lang="en-US" sz="2000" kern="100">
                          <a:effectLst/>
                        </a:rPr>
                        <a:t>130.000</a:t>
                      </a:r>
                      <a:endParaRPr lang="en-US" sz="1700" kern="100">
                        <a:effectLst/>
                        <a:latin typeface="Calibri" panose="020F0502020204030204" pitchFamily="34" charset="0"/>
                        <a:ea typeface="Calibri" panose="020F0502020204030204" pitchFamily="34" charset="0"/>
                        <a:cs typeface="Times New Roman" panose="02020603050405020304" pitchFamily="18" charset="0"/>
                      </a:endParaRPr>
                    </a:p>
                  </a:txBody>
                  <a:tcPr marL="31439" marR="31439" marT="20958" marB="20958" anchor="ctr">
                    <a:lnL w="12700" cap="flat" cmpd="sng" algn="ctr">
                      <a:solidFill>
                        <a:srgbClr val="8E7CC3"/>
                      </a:solidFill>
                      <a:prstDash val="solid"/>
                      <a:round/>
                      <a:headEnd type="none" w="med" len="med"/>
                      <a:tailEnd type="none" w="med" len="med"/>
                    </a:lnL>
                    <a:lnR w="12700" cap="flat" cmpd="sng" algn="ctr">
                      <a:solidFill>
                        <a:srgbClr val="8E7CC3"/>
                      </a:solidFill>
                      <a:prstDash val="solid"/>
                      <a:round/>
                      <a:headEnd type="none" w="med" len="med"/>
                      <a:tailEnd type="none" w="med" len="med"/>
                    </a:lnR>
                    <a:lnT w="12700" cap="flat" cmpd="sng" algn="ctr">
                      <a:solidFill>
                        <a:srgbClr val="8E7CC3"/>
                      </a:solidFill>
                      <a:prstDash val="solid"/>
                      <a:round/>
                      <a:headEnd type="none" w="med" len="med"/>
                      <a:tailEnd type="none" w="med" len="med"/>
                    </a:lnT>
                    <a:lnB w="12700" cap="flat" cmpd="sng" algn="ctr">
                      <a:solidFill>
                        <a:srgbClr val="8E7CC3"/>
                      </a:solidFill>
                      <a:prstDash val="solid"/>
                      <a:round/>
                      <a:headEnd type="none" w="med" len="med"/>
                      <a:tailEnd type="none" w="med" len="med"/>
                    </a:lnB>
                    <a:lnTlToBr w="12700" cmpd="sng">
                      <a:noFill/>
                      <a:prstDash val="solid"/>
                    </a:lnTlToBr>
                    <a:lnBlToTr w="12700" cmpd="sng">
                      <a:noFill/>
                      <a:prstDash val="solid"/>
                    </a:lnBlToTr>
                    <a:solidFill>
                      <a:srgbClr val="FFFCF4"/>
                    </a:solidFill>
                  </a:tcPr>
                </a:tc>
                <a:extLst>
                  <a:ext uri="{0D108BD9-81ED-4DB2-BD59-A6C34878D82A}">
                    <a16:rowId xmlns:a16="http://schemas.microsoft.com/office/drawing/2014/main" val="252396220"/>
                  </a:ext>
                </a:extLst>
              </a:tr>
              <a:tr h="369337">
                <a:tc>
                  <a:txBody>
                    <a:bodyPr/>
                    <a:lstStyle>
                      <a:lvl1pPr marL="0" algn="l" defTabSz="914400" rtl="0" eaLnBrk="1" latinLnBrk="0" hangingPunct="1">
                        <a:defRPr sz="1800" b="1" kern="1200">
                          <a:solidFill>
                            <a:schemeClr val="lt1"/>
                          </a:solidFill>
                          <a:latin typeface="SVN-Notulen Serif Display XBold"/>
                        </a:defRPr>
                      </a:lvl1pPr>
                      <a:lvl2pPr marL="457200" algn="l" defTabSz="914400" rtl="0" eaLnBrk="1" latinLnBrk="0" hangingPunct="1">
                        <a:defRPr sz="1800" b="1" kern="1200">
                          <a:solidFill>
                            <a:schemeClr val="lt1"/>
                          </a:solidFill>
                          <a:latin typeface="SVN-Notulen Serif Display XBold"/>
                        </a:defRPr>
                      </a:lvl2pPr>
                      <a:lvl3pPr marL="914400" algn="l" defTabSz="914400" rtl="0" eaLnBrk="1" latinLnBrk="0" hangingPunct="1">
                        <a:defRPr sz="1800" b="1" kern="1200">
                          <a:solidFill>
                            <a:schemeClr val="lt1"/>
                          </a:solidFill>
                          <a:latin typeface="SVN-Notulen Serif Display XBold"/>
                        </a:defRPr>
                      </a:lvl3pPr>
                      <a:lvl4pPr marL="1371600" algn="l" defTabSz="914400" rtl="0" eaLnBrk="1" latinLnBrk="0" hangingPunct="1">
                        <a:defRPr sz="1800" b="1" kern="1200">
                          <a:solidFill>
                            <a:schemeClr val="lt1"/>
                          </a:solidFill>
                          <a:latin typeface="SVN-Notulen Serif Display XBold"/>
                        </a:defRPr>
                      </a:lvl4pPr>
                      <a:lvl5pPr marL="1828800" algn="l" defTabSz="914400" rtl="0" eaLnBrk="1" latinLnBrk="0" hangingPunct="1">
                        <a:defRPr sz="1800" b="1" kern="1200">
                          <a:solidFill>
                            <a:schemeClr val="lt1"/>
                          </a:solidFill>
                          <a:latin typeface="SVN-Notulen Serif Display XBold"/>
                        </a:defRPr>
                      </a:lvl5pPr>
                      <a:lvl6pPr marL="2286000" algn="l" defTabSz="914400" rtl="0" eaLnBrk="1" latinLnBrk="0" hangingPunct="1">
                        <a:defRPr sz="1800" b="1" kern="1200">
                          <a:solidFill>
                            <a:schemeClr val="lt1"/>
                          </a:solidFill>
                          <a:latin typeface="SVN-Notulen Serif Display XBold"/>
                        </a:defRPr>
                      </a:lvl6pPr>
                      <a:lvl7pPr marL="2743200" algn="l" defTabSz="914400" rtl="0" eaLnBrk="1" latinLnBrk="0" hangingPunct="1">
                        <a:defRPr sz="1800" b="1" kern="1200">
                          <a:solidFill>
                            <a:schemeClr val="lt1"/>
                          </a:solidFill>
                          <a:latin typeface="SVN-Notulen Serif Display XBold"/>
                        </a:defRPr>
                      </a:lvl7pPr>
                      <a:lvl8pPr marL="3200400" algn="l" defTabSz="914400" rtl="0" eaLnBrk="1" latinLnBrk="0" hangingPunct="1">
                        <a:defRPr sz="1800" b="1" kern="1200">
                          <a:solidFill>
                            <a:schemeClr val="lt1"/>
                          </a:solidFill>
                          <a:latin typeface="SVN-Notulen Serif Display XBold"/>
                        </a:defRPr>
                      </a:lvl8pPr>
                      <a:lvl9pPr marL="3657600" algn="l" defTabSz="914400" rtl="0" eaLnBrk="1" latinLnBrk="0" hangingPunct="1">
                        <a:defRPr sz="1800" b="1" kern="1200">
                          <a:solidFill>
                            <a:schemeClr val="lt1"/>
                          </a:solidFill>
                          <a:latin typeface="SVN-Notulen Serif Display XBold"/>
                        </a:defRPr>
                      </a:lvl9pPr>
                    </a:lstStyle>
                    <a:p>
                      <a:pPr algn="ctr">
                        <a:lnSpc>
                          <a:spcPct val="107000"/>
                        </a:lnSpc>
                        <a:spcAft>
                          <a:spcPts val="800"/>
                        </a:spcAft>
                      </a:pPr>
                      <a:r>
                        <a:rPr lang="en-US" sz="2000" kern="100">
                          <a:effectLst/>
                        </a:rPr>
                        <a:t>7</a:t>
                      </a:r>
                      <a:endParaRPr lang="en-US" sz="1700" kern="100">
                        <a:effectLst/>
                        <a:latin typeface="Calibri" panose="020F0502020204030204" pitchFamily="34" charset="0"/>
                        <a:ea typeface="Calibri" panose="020F0502020204030204" pitchFamily="34" charset="0"/>
                        <a:cs typeface="Times New Roman" panose="02020603050405020304" pitchFamily="18" charset="0"/>
                      </a:endParaRPr>
                    </a:p>
                  </a:txBody>
                  <a:tcPr marL="31439" marR="31439" marT="20958" marB="20958" anchor="ctr">
                    <a:lnL w="12700" cap="flat" cmpd="sng" algn="ctr">
                      <a:solidFill>
                        <a:srgbClr val="8E7CC3"/>
                      </a:solidFill>
                      <a:prstDash val="solid"/>
                      <a:round/>
                      <a:headEnd type="none" w="med" len="med"/>
                      <a:tailEnd type="none" w="med" len="med"/>
                    </a:lnL>
                    <a:lnR w="12700" cap="flat" cmpd="sng" algn="ctr">
                      <a:solidFill>
                        <a:srgbClr val="8E7CC3"/>
                      </a:solidFill>
                      <a:prstDash val="solid"/>
                      <a:round/>
                      <a:headEnd type="none" w="med" len="med"/>
                      <a:tailEnd type="none" w="med" len="med"/>
                    </a:lnR>
                    <a:lnT w="12700" cap="flat" cmpd="sng" algn="ctr">
                      <a:solidFill>
                        <a:srgbClr val="8E7CC3"/>
                      </a:solidFill>
                      <a:prstDash val="solid"/>
                      <a:round/>
                      <a:headEnd type="none" w="med" len="med"/>
                      <a:tailEnd type="none" w="med" len="med"/>
                    </a:lnT>
                    <a:lnB w="12700" cap="flat" cmpd="sng" algn="ctr">
                      <a:solidFill>
                        <a:srgbClr val="8E7CC3"/>
                      </a:solidFill>
                      <a:prstDash val="solid"/>
                      <a:round/>
                      <a:headEnd type="none" w="med" len="med"/>
                      <a:tailEnd type="none" w="med" len="med"/>
                    </a:lnB>
                    <a:lnTlToBr w="12700" cmpd="sng">
                      <a:noFill/>
                      <a:prstDash val="solid"/>
                    </a:lnTlToBr>
                    <a:lnBlToTr w="12700" cmpd="sng">
                      <a:noFill/>
                      <a:prstDash val="solid"/>
                    </a:lnBlToTr>
                    <a:solidFill>
                      <a:srgbClr val="8E7CC3"/>
                    </a:solidFill>
                  </a:tcPr>
                </a:tc>
                <a:tc>
                  <a:txBody>
                    <a:bodyPr/>
                    <a:lstStyle>
                      <a:lvl1pPr marL="0" algn="l" defTabSz="914400" rtl="0" eaLnBrk="1" latinLnBrk="0" hangingPunct="1">
                        <a:defRPr sz="1800" kern="1200">
                          <a:solidFill>
                            <a:schemeClr val="dk1"/>
                          </a:solidFill>
                          <a:latin typeface="SVN-Notulen Serif Display XBold"/>
                        </a:defRPr>
                      </a:lvl1pPr>
                      <a:lvl2pPr marL="457200" algn="l" defTabSz="914400" rtl="0" eaLnBrk="1" latinLnBrk="0" hangingPunct="1">
                        <a:defRPr sz="1800" kern="1200">
                          <a:solidFill>
                            <a:schemeClr val="dk1"/>
                          </a:solidFill>
                          <a:latin typeface="SVN-Notulen Serif Display XBold"/>
                        </a:defRPr>
                      </a:lvl2pPr>
                      <a:lvl3pPr marL="914400" algn="l" defTabSz="914400" rtl="0" eaLnBrk="1" latinLnBrk="0" hangingPunct="1">
                        <a:defRPr sz="1800" kern="1200">
                          <a:solidFill>
                            <a:schemeClr val="dk1"/>
                          </a:solidFill>
                          <a:latin typeface="SVN-Notulen Serif Display XBold"/>
                        </a:defRPr>
                      </a:lvl3pPr>
                      <a:lvl4pPr marL="1371600" algn="l" defTabSz="914400" rtl="0" eaLnBrk="1" latinLnBrk="0" hangingPunct="1">
                        <a:defRPr sz="1800" kern="1200">
                          <a:solidFill>
                            <a:schemeClr val="dk1"/>
                          </a:solidFill>
                          <a:latin typeface="SVN-Notulen Serif Display XBold"/>
                        </a:defRPr>
                      </a:lvl4pPr>
                      <a:lvl5pPr marL="1828800" algn="l" defTabSz="914400" rtl="0" eaLnBrk="1" latinLnBrk="0" hangingPunct="1">
                        <a:defRPr sz="1800" kern="1200">
                          <a:solidFill>
                            <a:schemeClr val="dk1"/>
                          </a:solidFill>
                          <a:latin typeface="SVN-Notulen Serif Display XBold"/>
                        </a:defRPr>
                      </a:lvl5pPr>
                      <a:lvl6pPr marL="2286000" algn="l" defTabSz="914400" rtl="0" eaLnBrk="1" latinLnBrk="0" hangingPunct="1">
                        <a:defRPr sz="1800" kern="1200">
                          <a:solidFill>
                            <a:schemeClr val="dk1"/>
                          </a:solidFill>
                          <a:latin typeface="SVN-Notulen Serif Display XBold"/>
                        </a:defRPr>
                      </a:lvl6pPr>
                      <a:lvl7pPr marL="2743200" algn="l" defTabSz="914400" rtl="0" eaLnBrk="1" latinLnBrk="0" hangingPunct="1">
                        <a:defRPr sz="1800" kern="1200">
                          <a:solidFill>
                            <a:schemeClr val="dk1"/>
                          </a:solidFill>
                          <a:latin typeface="SVN-Notulen Serif Display XBold"/>
                        </a:defRPr>
                      </a:lvl7pPr>
                      <a:lvl8pPr marL="3200400" algn="l" defTabSz="914400" rtl="0" eaLnBrk="1" latinLnBrk="0" hangingPunct="1">
                        <a:defRPr sz="1800" kern="1200">
                          <a:solidFill>
                            <a:schemeClr val="dk1"/>
                          </a:solidFill>
                          <a:latin typeface="SVN-Notulen Serif Display XBold"/>
                        </a:defRPr>
                      </a:lvl8pPr>
                      <a:lvl9pPr marL="3657600" algn="l" defTabSz="914400" rtl="0" eaLnBrk="1" latinLnBrk="0" hangingPunct="1">
                        <a:defRPr sz="1800" kern="1200">
                          <a:solidFill>
                            <a:schemeClr val="dk1"/>
                          </a:solidFill>
                          <a:latin typeface="SVN-Notulen Serif Display XBold"/>
                        </a:defRPr>
                      </a:lvl9pPr>
                    </a:lstStyle>
                    <a:p>
                      <a:pPr algn="ctr">
                        <a:lnSpc>
                          <a:spcPct val="107000"/>
                        </a:lnSpc>
                        <a:spcAft>
                          <a:spcPts val="800"/>
                        </a:spcAft>
                      </a:pPr>
                      <a:r>
                        <a:rPr lang="en-US" sz="2000" kern="100" dirty="0">
                          <a:effectLst/>
                        </a:rPr>
                        <a:t>PIN10C</a:t>
                      </a:r>
                      <a:endParaRPr lang="en-US" sz="17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1439" marR="31439" marT="20958" marB="20958" anchor="ctr">
                    <a:lnL w="12700" cap="flat" cmpd="sng" algn="ctr">
                      <a:solidFill>
                        <a:srgbClr val="8E7CC3"/>
                      </a:solidFill>
                      <a:prstDash val="solid"/>
                      <a:round/>
                      <a:headEnd type="none" w="med" len="med"/>
                      <a:tailEnd type="none" w="med" len="med"/>
                    </a:lnL>
                    <a:lnR w="12700" cap="flat" cmpd="sng" algn="ctr">
                      <a:solidFill>
                        <a:srgbClr val="8E7CC3"/>
                      </a:solidFill>
                      <a:prstDash val="solid"/>
                      <a:round/>
                      <a:headEnd type="none" w="med" len="med"/>
                      <a:tailEnd type="none" w="med" len="med"/>
                    </a:lnR>
                    <a:lnT w="12700" cap="flat" cmpd="sng" algn="ctr">
                      <a:solidFill>
                        <a:srgbClr val="8E7CC3"/>
                      </a:solidFill>
                      <a:prstDash val="solid"/>
                      <a:round/>
                      <a:headEnd type="none" w="med" len="med"/>
                      <a:tailEnd type="none" w="med" len="med"/>
                    </a:lnT>
                    <a:lnB w="12700" cap="flat" cmpd="sng" algn="ctr">
                      <a:solidFill>
                        <a:srgbClr val="8E7CC3"/>
                      </a:solidFill>
                      <a:prstDash val="solid"/>
                      <a:round/>
                      <a:headEnd type="none" w="med" len="med"/>
                      <a:tailEnd type="none" w="med" len="med"/>
                    </a:lnB>
                    <a:lnTlToBr w="12700" cmpd="sng">
                      <a:noFill/>
                      <a:prstDash val="solid"/>
                    </a:lnTlToBr>
                    <a:lnBlToTr w="12700" cmpd="sng">
                      <a:noFill/>
                      <a:prstDash val="solid"/>
                    </a:lnBlToTr>
                    <a:solidFill>
                      <a:srgbClr val="FFFCF4"/>
                    </a:solidFill>
                  </a:tcPr>
                </a:tc>
                <a:tc>
                  <a:txBody>
                    <a:bodyPr/>
                    <a:lstStyle>
                      <a:lvl1pPr marL="0" algn="l" defTabSz="914400" rtl="0" eaLnBrk="1" latinLnBrk="0" hangingPunct="1">
                        <a:defRPr sz="1800" kern="1200">
                          <a:solidFill>
                            <a:schemeClr val="dk1"/>
                          </a:solidFill>
                          <a:latin typeface="SVN-Notulen Serif Display XBold"/>
                        </a:defRPr>
                      </a:lvl1pPr>
                      <a:lvl2pPr marL="457200" algn="l" defTabSz="914400" rtl="0" eaLnBrk="1" latinLnBrk="0" hangingPunct="1">
                        <a:defRPr sz="1800" kern="1200">
                          <a:solidFill>
                            <a:schemeClr val="dk1"/>
                          </a:solidFill>
                          <a:latin typeface="SVN-Notulen Serif Display XBold"/>
                        </a:defRPr>
                      </a:lvl2pPr>
                      <a:lvl3pPr marL="914400" algn="l" defTabSz="914400" rtl="0" eaLnBrk="1" latinLnBrk="0" hangingPunct="1">
                        <a:defRPr sz="1800" kern="1200">
                          <a:solidFill>
                            <a:schemeClr val="dk1"/>
                          </a:solidFill>
                          <a:latin typeface="SVN-Notulen Serif Display XBold"/>
                        </a:defRPr>
                      </a:lvl3pPr>
                      <a:lvl4pPr marL="1371600" algn="l" defTabSz="914400" rtl="0" eaLnBrk="1" latinLnBrk="0" hangingPunct="1">
                        <a:defRPr sz="1800" kern="1200">
                          <a:solidFill>
                            <a:schemeClr val="dk1"/>
                          </a:solidFill>
                          <a:latin typeface="SVN-Notulen Serif Display XBold"/>
                        </a:defRPr>
                      </a:lvl4pPr>
                      <a:lvl5pPr marL="1828800" algn="l" defTabSz="914400" rtl="0" eaLnBrk="1" latinLnBrk="0" hangingPunct="1">
                        <a:defRPr sz="1800" kern="1200">
                          <a:solidFill>
                            <a:schemeClr val="dk1"/>
                          </a:solidFill>
                          <a:latin typeface="SVN-Notulen Serif Display XBold"/>
                        </a:defRPr>
                      </a:lvl5pPr>
                      <a:lvl6pPr marL="2286000" algn="l" defTabSz="914400" rtl="0" eaLnBrk="1" latinLnBrk="0" hangingPunct="1">
                        <a:defRPr sz="1800" kern="1200">
                          <a:solidFill>
                            <a:schemeClr val="dk1"/>
                          </a:solidFill>
                          <a:latin typeface="SVN-Notulen Serif Display XBold"/>
                        </a:defRPr>
                      </a:lvl6pPr>
                      <a:lvl7pPr marL="2743200" algn="l" defTabSz="914400" rtl="0" eaLnBrk="1" latinLnBrk="0" hangingPunct="1">
                        <a:defRPr sz="1800" kern="1200">
                          <a:solidFill>
                            <a:schemeClr val="dk1"/>
                          </a:solidFill>
                          <a:latin typeface="SVN-Notulen Serif Display XBold"/>
                        </a:defRPr>
                      </a:lvl7pPr>
                      <a:lvl8pPr marL="3200400" algn="l" defTabSz="914400" rtl="0" eaLnBrk="1" latinLnBrk="0" hangingPunct="1">
                        <a:defRPr sz="1800" kern="1200">
                          <a:solidFill>
                            <a:schemeClr val="dk1"/>
                          </a:solidFill>
                          <a:latin typeface="SVN-Notulen Serif Display XBold"/>
                        </a:defRPr>
                      </a:lvl8pPr>
                      <a:lvl9pPr marL="3657600" algn="l" defTabSz="914400" rtl="0" eaLnBrk="1" latinLnBrk="0" hangingPunct="1">
                        <a:defRPr sz="1800" kern="1200">
                          <a:solidFill>
                            <a:schemeClr val="dk1"/>
                          </a:solidFill>
                          <a:latin typeface="SVN-Notulen Serif Display XBold"/>
                        </a:defRPr>
                      </a:lvl9pPr>
                    </a:lstStyle>
                    <a:p>
                      <a:pPr algn="ctr">
                        <a:lnSpc>
                          <a:spcPct val="107000"/>
                        </a:lnSpc>
                        <a:spcAft>
                          <a:spcPts val="800"/>
                        </a:spcAft>
                      </a:pPr>
                      <a:r>
                        <a:rPr lang="en-US" sz="2000" kern="100">
                          <a:effectLst/>
                        </a:rPr>
                        <a:t>2</a:t>
                      </a:r>
                      <a:endParaRPr lang="en-US" sz="1700" kern="100">
                        <a:effectLst/>
                        <a:latin typeface="Calibri" panose="020F0502020204030204" pitchFamily="34" charset="0"/>
                        <a:ea typeface="Calibri" panose="020F0502020204030204" pitchFamily="34" charset="0"/>
                        <a:cs typeface="Times New Roman" panose="02020603050405020304" pitchFamily="18" charset="0"/>
                      </a:endParaRPr>
                    </a:p>
                  </a:txBody>
                  <a:tcPr marL="31439" marR="31439" marT="20958" marB="20958" anchor="ctr">
                    <a:lnL w="12700" cap="flat" cmpd="sng" algn="ctr">
                      <a:solidFill>
                        <a:srgbClr val="8E7CC3"/>
                      </a:solidFill>
                      <a:prstDash val="solid"/>
                      <a:round/>
                      <a:headEnd type="none" w="med" len="med"/>
                      <a:tailEnd type="none" w="med" len="med"/>
                    </a:lnL>
                    <a:lnR w="12700" cap="flat" cmpd="sng" algn="ctr">
                      <a:solidFill>
                        <a:srgbClr val="8E7CC3"/>
                      </a:solidFill>
                      <a:prstDash val="solid"/>
                      <a:round/>
                      <a:headEnd type="none" w="med" len="med"/>
                      <a:tailEnd type="none" w="med" len="med"/>
                    </a:lnR>
                    <a:lnT w="12700" cap="flat" cmpd="sng" algn="ctr">
                      <a:solidFill>
                        <a:srgbClr val="8E7CC3"/>
                      </a:solidFill>
                      <a:prstDash val="solid"/>
                      <a:round/>
                      <a:headEnd type="none" w="med" len="med"/>
                      <a:tailEnd type="none" w="med" len="med"/>
                    </a:lnT>
                    <a:lnB w="12700" cap="flat" cmpd="sng" algn="ctr">
                      <a:solidFill>
                        <a:srgbClr val="8E7CC3"/>
                      </a:solidFill>
                      <a:prstDash val="solid"/>
                      <a:round/>
                      <a:headEnd type="none" w="med" len="med"/>
                      <a:tailEnd type="none" w="med" len="med"/>
                    </a:lnB>
                    <a:lnTlToBr w="12700" cmpd="sng">
                      <a:noFill/>
                      <a:prstDash val="solid"/>
                    </a:lnTlToBr>
                    <a:lnBlToTr w="12700" cmpd="sng">
                      <a:noFill/>
                      <a:prstDash val="solid"/>
                    </a:lnBlToTr>
                    <a:solidFill>
                      <a:srgbClr val="FFFCF4"/>
                    </a:solidFill>
                  </a:tcPr>
                </a:tc>
                <a:tc>
                  <a:txBody>
                    <a:bodyPr/>
                    <a:lstStyle>
                      <a:lvl1pPr marL="0" algn="l" defTabSz="914400" rtl="0" eaLnBrk="1" latinLnBrk="0" hangingPunct="1">
                        <a:defRPr sz="1800" kern="1200">
                          <a:solidFill>
                            <a:schemeClr val="dk1"/>
                          </a:solidFill>
                          <a:latin typeface="SVN-Notulen Serif Display XBold"/>
                        </a:defRPr>
                      </a:lvl1pPr>
                      <a:lvl2pPr marL="457200" algn="l" defTabSz="914400" rtl="0" eaLnBrk="1" latinLnBrk="0" hangingPunct="1">
                        <a:defRPr sz="1800" kern="1200">
                          <a:solidFill>
                            <a:schemeClr val="dk1"/>
                          </a:solidFill>
                          <a:latin typeface="SVN-Notulen Serif Display XBold"/>
                        </a:defRPr>
                      </a:lvl2pPr>
                      <a:lvl3pPr marL="914400" algn="l" defTabSz="914400" rtl="0" eaLnBrk="1" latinLnBrk="0" hangingPunct="1">
                        <a:defRPr sz="1800" kern="1200">
                          <a:solidFill>
                            <a:schemeClr val="dk1"/>
                          </a:solidFill>
                          <a:latin typeface="SVN-Notulen Serif Display XBold"/>
                        </a:defRPr>
                      </a:lvl3pPr>
                      <a:lvl4pPr marL="1371600" algn="l" defTabSz="914400" rtl="0" eaLnBrk="1" latinLnBrk="0" hangingPunct="1">
                        <a:defRPr sz="1800" kern="1200">
                          <a:solidFill>
                            <a:schemeClr val="dk1"/>
                          </a:solidFill>
                          <a:latin typeface="SVN-Notulen Serif Display XBold"/>
                        </a:defRPr>
                      </a:lvl4pPr>
                      <a:lvl5pPr marL="1828800" algn="l" defTabSz="914400" rtl="0" eaLnBrk="1" latinLnBrk="0" hangingPunct="1">
                        <a:defRPr sz="1800" kern="1200">
                          <a:solidFill>
                            <a:schemeClr val="dk1"/>
                          </a:solidFill>
                          <a:latin typeface="SVN-Notulen Serif Display XBold"/>
                        </a:defRPr>
                      </a:lvl5pPr>
                      <a:lvl6pPr marL="2286000" algn="l" defTabSz="914400" rtl="0" eaLnBrk="1" latinLnBrk="0" hangingPunct="1">
                        <a:defRPr sz="1800" kern="1200">
                          <a:solidFill>
                            <a:schemeClr val="dk1"/>
                          </a:solidFill>
                          <a:latin typeface="SVN-Notulen Serif Display XBold"/>
                        </a:defRPr>
                      </a:lvl6pPr>
                      <a:lvl7pPr marL="2743200" algn="l" defTabSz="914400" rtl="0" eaLnBrk="1" latinLnBrk="0" hangingPunct="1">
                        <a:defRPr sz="1800" kern="1200">
                          <a:solidFill>
                            <a:schemeClr val="dk1"/>
                          </a:solidFill>
                          <a:latin typeface="SVN-Notulen Serif Display XBold"/>
                        </a:defRPr>
                      </a:lvl7pPr>
                      <a:lvl8pPr marL="3200400" algn="l" defTabSz="914400" rtl="0" eaLnBrk="1" latinLnBrk="0" hangingPunct="1">
                        <a:defRPr sz="1800" kern="1200">
                          <a:solidFill>
                            <a:schemeClr val="dk1"/>
                          </a:solidFill>
                          <a:latin typeface="SVN-Notulen Serif Display XBold"/>
                        </a:defRPr>
                      </a:lvl8pPr>
                      <a:lvl9pPr marL="3657600" algn="l" defTabSz="914400" rtl="0" eaLnBrk="1" latinLnBrk="0" hangingPunct="1">
                        <a:defRPr sz="1800" kern="1200">
                          <a:solidFill>
                            <a:schemeClr val="dk1"/>
                          </a:solidFill>
                          <a:latin typeface="SVN-Notulen Serif Display XBold"/>
                        </a:defRPr>
                      </a:lvl9pPr>
                    </a:lstStyle>
                    <a:p>
                      <a:pPr algn="ctr">
                        <a:lnSpc>
                          <a:spcPct val="107000"/>
                        </a:lnSpc>
                        <a:spcAft>
                          <a:spcPts val="800"/>
                        </a:spcAft>
                      </a:pPr>
                      <a:r>
                        <a:rPr lang="en-US" sz="2000" kern="100">
                          <a:effectLst/>
                        </a:rPr>
                        <a:t>40.000</a:t>
                      </a:r>
                      <a:endParaRPr lang="en-US" sz="1700" kern="100">
                        <a:effectLst/>
                        <a:latin typeface="Calibri" panose="020F0502020204030204" pitchFamily="34" charset="0"/>
                        <a:ea typeface="Calibri" panose="020F0502020204030204" pitchFamily="34" charset="0"/>
                        <a:cs typeface="Times New Roman" panose="02020603050405020304" pitchFamily="18" charset="0"/>
                      </a:endParaRPr>
                    </a:p>
                  </a:txBody>
                  <a:tcPr marL="31439" marR="31439" marT="20958" marB="20958" anchor="ctr">
                    <a:lnL w="12700" cap="flat" cmpd="sng" algn="ctr">
                      <a:solidFill>
                        <a:srgbClr val="8E7CC3"/>
                      </a:solidFill>
                      <a:prstDash val="solid"/>
                      <a:round/>
                      <a:headEnd type="none" w="med" len="med"/>
                      <a:tailEnd type="none" w="med" len="med"/>
                    </a:lnL>
                    <a:lnR w="12700" cap="flat" cmpd="sng" algn="ctr">
                      <a:solidFill>
                        <a:srgbClr val="8E7CC3"/>
                      </a:solidFill>
                      <a:prstDash val="solid"/>
                      <a:round/>
                      <a:headEnd type="none" w="med" len="med"/>
                      <a:tailEnd type="none" w="med" len="med"/>
                    </a:lnR>
                    <a:lnT w="12700" cap="flat" cmpd="sng" algn="ctr">
                      <a:solidFill>
                        <a:srgbClr val="8E7CC3"/>
                      </a:solidFill>
                      <a:prstDash val="solid"/>
                      <a:round/>
                      <a:headEnd type="none" w="med" len="med"/>
                      <a:tailEnd type="none" w="med" len="med"/>
                    </a:lnT>
                    <a:lnB w="12700" cap="flat" cmpd="sng" algn="ctr">
                      <a:solidFill>
                        <a:srgbClr val="8E7CC3"/>
                      </a:solidFill>
                      <a:prstDash val="solid"/>
                      <a:round/>
                      <a:headEnd type="none" w="med" len="med"/>
                      <a:tailEnd type="none" w="med" len="med"/>
                    </a:lnB>
                    <a:lnTlToBr w="12700" cmpd="sng">
                      <a:noFill/>
                      <a:prstDash val="solid"/>
                    </a:lnTlToBr>
                    <a:lnBlToTr w="12700" cmpd="sng">
                      <a:noFill/>
                      <a:prstDash val="solid"/>
                    </a:lnBlToTr>
                    <a:solidFill>
                      <a:srgbClr val="FFFCF4"/>
                    </a:solidFill>
                  </a:tcPr>
                </a:tc>
                <a:tc>
                  <a:txBody>
                    <a:bodyPr/>
                    <a:lstStyle>
                      <a:lvl1pPr marL="0" algn="l" defTabSz="914400" rtl="0" eaLnBrk="1" latinLnBrk="0" hangingPunct="1">
                        <a:defRPr sz="1800" kern="1200">
                          <a:solidFill>
                            <a:schemeClr val="dk1"/>
                          </a:solidFill>
                          <a:latin typeface="SVN-Notulen Serif Display XBold"/>
                        </a:defRPr>
                      </a:lvl1pPr>
                      <a:lvl2pPr marL="457200" algn="l" defTabSz="914400" rtl="0" eaLnBrk="1" latinLnBrk="0" hangingPunct="1">
                        <a:defRPr sz="1800" kern="1200">
                          <a:solidFill>
                            <a:schemeClr val="dk1"/>
                          </a:solidFill>
                          <a:latin typeface="SVN-Notulen Serif Display XBold"/>
                        </a:defRPr>
                      </a:lvl2pPr>
                      <a:lvl3pPr marL="914400" algn="l" defTabSz="914400" rtl="0" eaLnBrk="1" latinLnBrk="0" hangingPunct="1">
                        <a:defRPr sz="1800" kern="1200">
                          <a:solidFill>
                            <a:schemeClr val="dk1"/>
                          </a:solidFill>
                          <a:latin typeface="SVN-Notulen Serif Display XBold"/>
                        </a:defRPr>
                      </a:lvl3pPr>
                      <a:lvl4pPr marL="1371600" algn="l" defTabSz="914400" rtl="0" eaLnBrk="1" latinLnBrk="0" hangingPunct="1">
                        <a:defRPr sz="1800" kern="1200">
                          <a:solidFill>
                            <a:schemeClr val="dk1"/>
                          </a:solidFill>
                          <a:latin typeface="SVN-Notulen Serif Display XBold"/>
                        </a:defRPr>
                      </a:lvl4pPr>
                      <a:lvl5pPr marL="1828800" algn="l" defTabSz="914400" rtl="0" eaLnBrk="1" latinLnBrk="0" hangingPunct="1">
                        <a:defRPr sz="1800" kern="1200">
                          <a:solidFill>
                            <a:schemeClr val="dk1"/>
                          </a:solidFill>
                          <a:latin typeface="SVN-Notulen Serif Display XBold"/>
                        </a:defRPr>
                      </a:lvl5pPr>
                      <a:lvl6pPr marL="2286000" algn="l" defTabSz="914400" rtl="0" eaLnBrk="1" latinLnBrk="0" hangingPunct="1">
                        <a:defRPr sz="1800" kern="1200">
                          <a:solidFill>
                            <a:schemeClr val="dk1"/>
                          </a:solidFill>
                          <a:latin typeface="SVN-Notulen Serif Display XBold"/>
                        </a:defRPr>
                      </a:lvl6pPr>
                      <a:lvl7pPr marL="2743200" algn="l" defTabSz="914400" rtl="0" eaLnBrk="1" latinLnBrk="0" hangingPunct="1">
                        <a:defRPr sz="1800" kern="1200">
                          <a:solidFill>
                            <a:schemeClr val="dk1"/>
                          </a:solidFill>
                          <a:latin typeface="SVN-Notulen Serif Display XBold"/>
                        </a:defRPr>
                      </a:lvl7pPr>
                      <a:lvl8pPr marL="3200400" algn="l" defTabSz="914400" rtl="0" eaLnBrk="1" latinLnBrk="0" hangingPunct="1">
                        <a:defRPr sz="1800" kern="1200">
                          <a:solidFill>
                            <a:schemeClr val="dk1"/>
                          </a:solidFill>
                          <a:latin typeface="SVN-Notulen Serif Display XBold"/>
                        </a:defRPr>
                      </a:lvl8pPr>
                      <a:lvl9pPr marL="3657600" algn="l" defTabSz="914400" rtl="0" eaLnBrk="1" latinLnBrk="0" hangingPunct="1">
                        <a:defRPr sz="1800" kern="1200">
                          <a:solidFill>
                            <a:schemeClr val="dk1"/>
                          </a:solidFill>
                          <a:latin typeface="SVN-Notulen Serif Display XBold"/>
                        </a:defRPr>
                      </a:lvl9pPr>
                    </a:lstStyle>
                    <a:p>
                      <a:pPr algn="ctr">
                        <a:lnSpc>
                          <a:spcPct val="107000"/>
                        </a:lnSpc>
                        <a:spcAft>
                          <a:spcPts val="800"/>
                        </a:spcAft>
                      </a:pPr>
                      <a:r>
                        <a:rPr lang="en-US" sz="2000" kern="100">
                          <a:effectLst/>
                        </a:rPr>
                        <a:t>40.000</a:t>
                      </a:r>
                      <a:endParaRPr lang="en-US" sz="1700" kern="100">
                        <a:effectLst/>
                        <a:latin typeface="Calibri" panose="020F0502020204030204" pitchFamily="34" charset="0"/>
                        <a:ea typeface="Calibri" panose="020F0502020204030204" pitchFamily="34" charset="0"/>
                        <a:cs typeface="Times New Roman" panose="02020603050405020304" pitchFamily="18" charset="0"/>
                      </a:endParaRPr>
                    </a:p>
                  </a:txBody>
                  <a:tcPr marL="31439" marR="31439" marT="20958" marB="20958" anchor="ctr">
                    <a:lnL w="12700" cap="flat" cmpd="sng" algn="ctr">
                      <a:solidFill>
                        <a:srgbClr val="8E7CC3"/>
                      </a:solidFill>
                      <a:prstDash val="solid"/>
                      <a:round/>
                      <a:headEnd type="none" w="med" len="med"/>
                      <a:tailEnd type="none" w="med" len="med"/>
                    </a:lnL>
                    <a:lnR w="12700" cap="flat" cmpd="sng" algn="ctr">
                      <a:solidFill>
                        <a:srgbClr val="8E7CC3"/>
                      </a:solidFill>
                      <a:prstDash val="solid"/>
                      <a:round/>
                      <a:headEnd type="none" w="med" len="med"/>
                      <a:tailEnd type="none" w="med" len="med"/>
                    </a:lnR>
                    <a:lnT w="12700" cap="flat" cmpd="sng" algn="ctr">
                      <a:solidFill>
                        <a:srgbClr val="8E7CC3"/>
                      </a:solidFill>
                      <a:prstDash val="solid"/>
                      <a:round/>
                      <a:headEnd type="none" w="med" len="med"/>
                      <a:tailEnd type="none" w="med" len="med"/>
                    </a:lnT>
                    <a:lnB w="12700" cap="flat" cmpd="sng" algn="ctr">
                      <a:solidFill>
                        <a:srgbClr val="8E7CC3"/>
                      </a:solidFill>
                      <a:prstDash val="solid"/>
                      <a:round/>
                      <a:headEnd type="none" w="med" len="med"/>
                      <a:tailEnd type="none" w="med" len="med"/>
                    </a:lnB>
                    <a:lnTlToBr w="12700" cmpd="sng">
                      <a:noFill/>
                      <a:prstDash val="solid"/>
                    </a:lnTlToBr>
                    <a:lnBlToTr w="12700" cmpd="sng">
                      <a:noFill/>
                      <a:prstDash val="solid"/>
                    </a:lnBlToTr>
                    <a:solidFill>
                      <a:srgbClr val="FFFCF4"/>
                    </a:solidFill>
                  </a:tcPr>
                </a:tc>
                <a:extLst>
                  <a:ext uri="{0D108BD9-81ED-4DB2-BD59-A6C34878D82A}">
                    <a16:rowId xmlns:a16="http://schemas.microsoft.com/office/drawing/2014/main" val="4276307932"/>
                  </a:ext>
                </a:extLst>
              </a:tr>
              <a:tr h="369337">
                <a:tc>
                  <a:txBody>
                    <a:bodyPr/>
                    <a:lstStyle>
                      <a:lvl1pPr marL="0" algn="l" defTabSz="914400" rtl="0" eaLnBrk="1" latinLnBrk="0" hangingPunct="1">
                        <a:defRPr sz="1800" b="1" kern="1200">
                          <a:solidFill>
                            <a:schemeClr val="lt1"/>
                          </a:solidFill>
                          <a:latin typeface="SVN-Notulen Serif Display XBold"/>
                        </a:defRPr>
                      </a:lvl1pPr>
                      <a:lvl2pPr marL="457200" algn="l" defTabSz="914400" rtl="0" eaLnBrk="1" latinLnBrk="0" hangingPunct="1">
                        <a:defRPr sz="1800" b="1" kern="1200">
                          <a:solidFill>
                            <a:schemeClr val="lt1"/>
                          </a:solidFill>
                          <a:latin typeface="SVN-Notulen Serif Display XBold"/>
                        </a:defRPr>
                      </a:lvl2pPr>
                      <a:lvl3pPr marL="914400" algn="l" defTabSz="914400" rtl="0" eaLnBrk="1" latinLnBrk="0" hangingPunct="1">
                        <a:defRPr sz="1800" b="1" kern="1200">
                          <a:solidFill>
                            <a:schemeClr val="lt1"/>
                          </a:solidFill>
                          <a:latin typeface="SVN-Notulen Serif Display XBold"/>
                        </a:defRPr>
                      </a:lvl3pPr>
                      <a:lvl4pPr marL="1371600" algn="l" defTabSz="914400" rtl="0" eaLnBrk="1" latinLnBrk="0" hangingPunct="1">
                        <a:defRPr sz="1800" b="1" kern="1200">
                          <a:solidFill>
                            <a:schemeClr val="lt1"/>
                          </a:solidFill>
                          <a:latin typeface="SVN-Notulen Serif Display XBold"/>
                        </a:defRPr>
                      </a:lvl4pPr>
                      <a:lvl5pPr marL="1828800" algn="l" defTabSz="914400" rtl="0" eaLnBrk="1" latinLnBrk="0" hangingPunct="1">
                        <a:defRPr sz="1800" b="1" kern="1200">
                          <a:solidFill>
                            <a:schemeClr val="lt1"/>
                          </a:solidFill>
                          <a:latin typeface="SVN-Notulen Serif Display XBold"/>
                        </a:defRPr>
                      </a:lvl5pPr>
                      <a:lvl6pPr marL="2286000" algn="l" defTabSz="914400" rtl="0" eaLnBrk="1" latinLnBrk="0" hangingPunct="1">
                        <a:defRPr sz="1800" b="1" kern="1200">
                          <a:solidFill>
                            <a:schemeClr val="lt1"/>
                          </a:solidFill>
                          <a:latin typeface="SVN-Notulen Serif Display XBold"/>
                        </a:defRPr>
                      </a:lvl6pPr>
                      <a:lvl7pPr marL="2743200" algn="l" defTabSz="914400" rtl="0" eaLnBrk="1" latinLnBrk="0" hangingPunct="1">
                        <a:defRPr sz="1800" b="1" kern="1200">
                          <a:solidFill>
                            <a:schemeClr val="lt1"/>
                          </a:solidFill>
                          <a:latin typeface="SVN-Notulen Serif Display XBold"/>
                        </a:defRPr>
                      </a:lvl7pPr>
                      <a:lvl8pPr marL="3200400" algn="l" defTabSz="914400" rtl="0" eaLnBrk="1" latinLnBrk="0" hangingPunct="1">
                        <a:defRPr sz="1800" b="1" kern="1200">
                          <a:solidFill>
                            <a:schemeClr val="lt1"/>
                          </a:solidFill>
                          <a:latin typeface="SVN-Notulen Serif Display XBold"/>
                        </a:defRPr>
                      </a:lvl8pPr>
                      <a:lvl9pPr marL="3657600" algn="l" defTabSz="914400" rtl="0" eaLnBrk="1" latinLnBrk="0" hangingPunct="1">
                        <a:defRPr sz="1800" b="1" kern="1200">
                          <a:solidFill>
                            <a:schemeClr val="lt1"/>
                          </a:solidFill>
                          <a:latin typeface="SVN-Notulen Serif Display XBold"/>
                        </a:defRPr>
                      </a:lvl9pPr>
                    </a:lstStyle>
                    <a:p>
                      <a:pPr algn="ctr">
                        <a:lnSpc>
                          <a:spcPct val="107000"/>
                        </a:lnSpc>
                        <a:spcAft>
                          <a:spcPts val="800"/>
                        </a:spcAft>
                      </a:pPr>
                      <a:r>
                        <a:rPr lang="en-US" sz="2000" kern="100">
                          <a:effectLst/>
                        </a:rPr>
                        <a:t>8</a:t>
                      </a:r>
                      <a:endParaRPr lang="en-US" sz="1700" kern="100">
                        <a:effectLst/>
                        <a:latin typeface="Calibri" panose="020F0502020204030204" pitchFamily="34" charset="0"/>
                        <a:ea typeface="Calibri" panose="020F0502020204030204" pitchFamily="34" charset="0"/>
                        <a:cs typeface="Times New Roman" panose="02020603050405020304" pitchFamily="18" charset="0"/>
                      </a:endParaRPr>
                    </a:p>
                  </a:txBody>
                  <a:tcPr marL="31439" marR="31439" marT="20958" marB="20958" anchor="ctr">
                    <a:lnL w="12700" cap="flat" cmpd="sng" algn="ctr">
                      <a:solidFill>
                        <a:srgbClr val="8E7CC3"/>
                      </a:solidFill>
                      <a:prstDash val="solid"/>
                      <a:round/>
                      <a:headEnd type="none" w="med" len="med"/>
                      <a:tailEnd type="none" w="med" len="med"/>
                    </a:lnL>
                    <a:lnR w="12700" cap="flat" cmpd="sng" algn="ctr">
                      <a:solidFill>
                        <a:srgbClr val="8E7CC3"/>
                      </a:solidFill>
                      <a:prstDash val="solid"/>
                      <a:round/>
                      <a:headEnd type="none" w="med" len="med"/>
                      <a:tailEnd type="none" w="med" len="med"/>
                    </a:lnR>
                    <a:lnT w="12700" cap="flat" cmpd="sng" algn="ctr">
                      <a:solidFill>
                        <a:srgbClr val="8E7CC3"/>
                      </a:solidFill>
                      <a:prstDash val="solid"/>
                      <a:round/>
                      <a:headEnd type="none" w="med" len="med"/>
                      <a:tailEnd type="none" w="med" len="med"/>
                    </a:lnT>
                    <a:lnB w="12700" cap="flat" cmpd="sng" algn="ctr">
                      <a:solidFill>
                        <a:srgbClr val="8E7CC3"/>
                      </a:solidFill>
                      <a:prstDash val="solid"/>
                      <a:round/>
                      <a:headEnd type="none" w="med" len="med"/>
                      <a:tailEnd type="none" w="med" len="med"/>
                    </a:lnB>
                    <a:lnTlToBr w="12700" cmpd="sng">
                      <a:noFill/>
                      <a:prstDash val="solid"/>
                    </a:lnTlToBr>
                    <a:lnBlToTr w="12700" cmpd="sng">
                      <a:noFill/>
                      <a:prstDash val="solid"/>
                    </a:lnBlToTr>
                    <a:solidFill>
                      <a:srgbClr val="8E7CC3"/>
                    </a:solidFill>
                  </a:tcPr>
                </a:tc>
                <a:tc>
                  <a:txBody>
                    <a:bodyPr/>
                    <a:lstStyle>
                      <a:lvl1pPr marL="0" algn="l" defTabSz="914400" rtl="0" eaLnBrk="1" latinLnBrk="0" hangingPunct="1">
                        <a:defRPr sz="1800" kern="1200">
                          <a:solidFill>
                            <a:schemeClr val="dk1"/>
                          </a:solidFill>
                          <a:latin typeface="SVN-Notulen Serif Display XBold"/>
                        </a:defRPr>
                      </a:lvl1pPr>
                      <a:lvl2pPr marL="457200" algn="l" defTabSz="914400" rtl="0" eaLnBrk="1" latinLnBrk="0" hangingPunct="1">
                        <a:defRPr sz="1800" kern="1200">
                          <a:solidFill>
                            <a:schemeClr val="dk1"/>
                          </a:solidFill>
                          <a:latin typeface="SVN-Notulen Serif Display XBold"/>
                        </a:defRPr>
                      </a:lvl2pPr>
                      <a:lvl3pPr marL="914400" algn="l" defTabSz="914400" rtl="0" eaLnBrk="1" latinLnBrk="0" hangingPunct="1">
                        <a:defRPr sz="1800" kern="1200">
                          <a:solidFill>
                            <a:schemeClr val="dk1"/>
                          </a:solidFill>
                          <a:latin typeface="SVN-Notulen Serif Display XBold"/>
                        </a:defRPr>
                      </a:lvl3pPr>
                      <a:lvl4pPr marL="1371600" algn="l" defTabSz="914400" rtl="0" eaLnBrk="1" latinLnBrk="0" hangingPunct="1">
                        <a:defRPr sz="1800" kern="1200">
                          <a:solidFill>
                            <a:schemeClr val="dk1"/>
                          </a:solidFill>
                          <a:latin typeface="SVN-Notulen Serif Display XBold"/>
                        </a:defRPr>
                      </a:lvl4pPr>
                      <a:lvl5pPr marL="1828800" algn="l" defTabSz="914400" rtl="0" eaLnBrk="1" latinLnBrk="0" hangingPunct="1">
                        <a:defRPr sz="1800" kern="1200">
                          <a:solidFill>
                            <a:schemeClr val="dk1"/>
                          </a:solidFill>
                          <a:latin typeface="SVN-Notulen Serif Display XBold"/>
                        </a:defRPr>
                      </a:lvl5pPr>
                      <a:lvl6pPr marL="2286000" algn="l" defTabSz="914400" rtl="0" eaLnBrk="1" latinLnBrk="0" hangingPunct="1">
                        <a:defRPr sz="1800" kern="1200">
                          <a:solidFill>
                            <a:schemeClr val="dk1"/>
                          </a:solidFill>
                          <a:latin typeface="SVN-Notulen Serif Display XBold"/>
                        </a:defRPr>
                      </a:lvl6pPr>
                      <a:lvl7pPr marL="2743200" algn="l" defTabSz="914400" rtl="0" eaLnBrk="1" latinLnBrk="0" hangingPunct="1">
                        <a:defRPr sz="1800" kern="1200">
                          <a:solidFill>
                            <a:schemeClr val="dk1"/>
                          </a:solidFill>
                          <a:latin typeface="SVN-Notulen Serif Display XBold"/>
                        </a:defRPr>
                      </a:lvl7pPr>
                      <a:lvl8pPr marL="3200400" algn="l" defTabSz="914400" rtl="0" eaLnBrk="1" latinLnBrk="0" hangingPunct="1">
                        <a:defRPr sz="1800" kern="1200">
                          <a:solidFill>
                            <a:schemeClr val="dk1"/>
                          </a:solidFill>
                          <a:latin typeface="SVN-Notulen Serif Display XBold"/>
                        </a:defRPr>
                      </a:lvl8pPr>
                      <a:lvl9pPr marL="3657600" algn="l" defTabSz="914400" rtl="0" eaLnBrk="1" latinLnBrk="0" hangingPunct="1">
                        <a:defRPr sz="1800" kern="1200">
                          <a:solidFill>
                            <a:schemeClr val="dk1"/>
                          </a:solidFill>
                          <a:latin typeface="SVN-Notulen Serif Display XBold"/>
                        </a:defRPr>
                      </a:lvl9pPr>
                    </a:lstStyle>
                    <a:p>
                      <a:pPr algn="ctr">
                        <a:lnSpc>
                          <a:spcPct val="107000"/>
                        </a:lnSpc>
                        <a:spcAft>
                          <a:spcPts val="800"/>
                        </a:spcAft>
                      </a:pPr>
                      <a:r>
                        <a:rPr lang="en-US" sz="2000" kern="100">
                          <a:effectLst/>
                        </a:rPr>
                        <a:t>Hộp để pin</a:t>
                      </a:r>
                      <a:endParaRPr lang="en-US" sz="1700" kern="100">
                        <a:effectLst/>
                        <a:latin typeface="Calibri" panose="020F0502020204030204" pitchFamily="34" charset="0"/>
                        <a:ea typeface="Calibri" panose="020F0502020204030204" pitchFamily="34" charset="0"/>
                        <a:cs typeface="Times New Roman" panose="02020603050405020304" pitchFamily="18" charset="0"/>
                      </a:endParaRPr>
                    </a:p>
                  </a:txBody>
                  <a:tcPr marL="31439" marR="31439" marT="20958" marB="20958" anchor="ctr">
                    <a:lnL w="12700" cap="flat" cmpd="sng" algn="ctr">
                      <a:solidFill>
                        <a:srgbClr val="8E7CC3"/>
                      </a:solidFill>
                      <a:prstDash val="solid"/>
                      <a:round/>
                      <a:headEnd type="none" w="med" len="med"/>
                      <a:tailEnd type="none" w="med" len="med"/>
                    </a:lnL>
                    <a:lnR w="12700" cap="flat" cmpd="sng" algn="ctr">
                      <a:solidFill>
                        <a:srgbClr val="8E7CC3"/>
                      </a:solidFill>
                      <a:prstDash val="solid"/>
                      <a:round/>
                      <a:headEnd type="none" w="med" len="med"/>
                      <a:tailEnd type="none" w="med" len="med"/>
                    </a:lnR>
                    <a:lnT w="12700" cap="flat" cmpd="sng" algn="ctr">
                      <a:solidFill>
                        <a:srgbClr val="8E7CC3"/>
                      </a:solidFill>
                      <a:prstDash val="solid"/>
                      <a:round/>
                      <a:headEnd type="none" w="med" len="med"/>
                      <a:tailEnd type="none" w="med" len="med"/>
                    </a:lnT>
                    <a:lnB w="12700" cap="flat" cmpd="sng" algn="ctr">
                      <a:solidFill>
                        <a:srgbClr val="8E7CC3"/>
                      </a:solidFill>
                      <a:prstDash val="solid"/>
                      <a:round/>
                      <a:headEnd type="none" w="med" len="med"/>
                      <a:tailEnd type="none" w="med" len="med"/>
                    </a:lnB>
                    <a:lnTlToBr w="12700" cmpd="sng">
                      <a:noFill/>
                      <a:prstDash val="solid"/>
                    </a:lnTlToBr>
                    <a:lnBlToTr w="12700" cmpd="sng">
                      <a:noFill/>
                      <a:prstDash val="solid"/>
                    </a:lnBlToTr>
                    <a:solidFill>
                      <a:srgbClr val="FFFCF4"/>
                    </a:solidFill>
                  </a:tcPr>
                </a:tc>
                <a:tc>
                  <a:txBody>
                    <a:bodyPr/>
                    <a:lstStyle>
                      <a:lvl1pPr marL="0" algn="l" defTabSz="914400" rtl="0" eaLnBrk="1" latinLnBrk="0" hangingPunct="1">
                        <a:defRPr sz="1800" kern="1200">
                          <a:solidFill>
                            <a:schemeClr val="dk1"/>
                          </a:solidFill>
                          <a:latin typeface="SVN-Notulen Serif Display XBold"/>
                        </a:defRPr>
                      </a:lvl1pPr>
                      <a:lvl2pPr marL="457200" algn="l" defTabSz="914400" rtl="0" eaLnBrk="1" latinLnBrk="0" hangingPunct="1">
                        <a:defRPr sz="1800" kern="1200">
                          <a:solidFill>
                            <a:schemeClr val="dk1"/>
                          </a:solidFill>
                          <a:latin typeface="SVN-Notulen Serif Display XBold"/>
                        </a:defRPr>
                      </a:lvl2pPr>
                      <a:lvl3pPr marL="914400" algn="l" defTabSz="914400" rtl="0" eaLnBrk="1" latinLnBrk="0" hangingPunct="1">
                        <a:defRPr sz="1800" kern="1200">
                          <a:solidFill>
                            <a:schemeClr val="dk1"/>
                          </a:solidFill>
                          <a:latin typeface="SVN-Notulen Serif Display XBold"/>
                        </a:defRPr>
                      </a:lvl3pPr>
                      <a:lvl4pPr marL="1371600" algn="l" defTabSz="914400" rtl="0" eaLnBrk="1" latinLnBrk="0" hangingPunct="1">
                        <a:defRPr sz="1800" kern="1200">
                          <a:solidFill>
                            <a:schemeClr val="dk1"/>
                          </a:solidFill>
                          <a:latin typeface="SVN-Notulen Serif Display XBold"/>
                        </a:defRPr>
                      </a:lvl4pPr>
                      <a:lvl5pPr marL="1828800" algn="l" defTabSz="914400" rtl="0" eaLnBrk="1" latinLnBrk="0" hangingPunct="1">
                        <a:defRPr sz="1800" kern="1200">
                          <a:solidFill>
                            <a:schemeClr val="dk1"/>
                          </a:solidFill>
                          <a:latin typeface="SVN-Notulen Serif Display XBold"/>
                        </a:defRPr>
                      </a:lvl5pPr>
                      <a:lvl6pPr marL="2286000" algn="l" defTabSz="914400" rtl="0" eaLnBrk="1" latinLnBrk="0" hangingPunct="1">
                        <a:defRPr sz="1800" kern="1200">
                          <a:solidFill>
                            <a:schemeClr val="dk1"/>
                          </a:solidFill>
                          <a:latin typeface="SVN-Notulen Serif Display XBold"/>
                        </a:defRPr>
                      </a:lvl6pPr>
                      <a:lvl7pPr marL="2743200" algn="l" defTabSz="914400" rtl="0" eaLnBrk="1" latinLnBrk="0" hangingPunct="1">
                        <a:defRPr sz="1800" kern="1200">
                          <a:solidFill>
                            <a:schemeClr val="dk1"/>
                          </a:solidFill>
                          <a:latin typeface="SVN-Notulen Serif Display XBold"/>
                        </a:defRPr>
                      </a:lvl7pPr>
                      <a:lvl8pPr marL="3200400" algn="l" defTabSz="914400" rtl="0" eaLnBrk="1" latinLnBrk="0" hangingPunct="1">
                        <a:defRPr sz="1800" kern="1200">
                          <a:solidFill>
                            <a:schemeClr val="dk1"/>
                          </a:solidFill>
                          <a:latin typeface="SVN-Notulen Serif Display XBold"/>
                        </a:defRPr>
                      </a:lvl8pPr>
                      <a:lvl9pPr marL="3657600" algn="l" defTabSz="914400" rtl="0" eaLnBrk="1" latinLnBrk="0" hangingPunct="1">
                        <a:defRPr sz="1800" kern="1200">
                          <a:solidFill>
                            <a:schemeClr val="dk1"/>
                          </a:solidFill>
                          <a:latin typeface="SVN-Notulen Serif Display XBold"/>
                        </a:defRPr>
                      </a:lvl9pPr>
                    </a:lstStyle>
                    <a:p>
                      <a:pPr algn="ctr">
                        <a:lnSpc>
                          <a:spcPct val="107000"/>
                        </a:lnSpc>
                        <a:spcAft>
                          <a:spcPts val="800"/>
                        </a:spcAft>
                      </a:pPr>
                      <a:r>
                        <a:rPr lang="en-US" sz="2000" kern="100" dirty="0">
                          <a:effectLst/>
                        </a:rPr>
                        <a:t>1</a:t>
                      </a:r>
                      <a:endParaRPr lang="en-US" sz="17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1439" marR="31439" marT="20958" marB="20958" anchor="ctr">
                    <a:lnL w="12700" cap="flat" cmpd="sng" algn="ctr">
                      <a:solidFill>
                        <a:srgbClr val="8E7CC3"/>
                      </a:solidFill>
                      <a:prstDash val="solid"/>
                      <a:round/>
                      <a:headEnd type="none" w="med" len="med"/>
                      <a:tailEnd type="none" w="med" len="med"/>
                    </a:lnL>
                    <a:lnR w="12700" cap="flat" cmpd="sng" algn="ctr">
                      <a:solidFill>
                        <a:srgbClr val="8E7CC3"/>
                      </a:solidFill>
                      <a:prstDash val="solid"/>
                      <a:round/>
                      <a:headEnd type="none" w="med" len="med"/>
                      <a:tailEnd type="none" w="med" len="med"/>
                    </a:lnR>
                    <a:lnT w="12700" cap="flat" cmpd="sng" algn="ctr">
                      <a:solidFill>
                        <a:srgbClr val="8E7CC3"/>
                      </a:solidFill>
                      <a:prstDash val="solid"/>
                      <a:round/>
                      <a:headEnd type="none" w="med" len="med"/>
                      <a:tailEnd type="none" w="med" len="med"/>
                    </a:lnT>
                    <a:lnB w="12700" cap="flat" cmpd="sng" algn="ctr">
                      <a:solidFill>
                        <a:srgbClr val="8E7CC3"/>
                      </a:solidFill>
                      <a:prstDash val="solid"/>
                      <a:round/>
                      <a:headEnd type="none" w="med" len="med"/>
                      <a:tailEnd type="none" w="med" len="med"/>
                    </a:lnB>
                    <a:lnTlToBr w="12700" cmpd="sng">
                      <a:noFill/>
                      <a:prstDash val="solid"/>
                    </a:lnTlToBr>
                    <a:lnBlToTr w="12700" cmpd="sng">
                      <a:noFill/>
                      <a:prstDash val="solid"/>
                    </a:lnBlToTr>
                    <a:solidFill>
                      <a:srgbClr val="FFFCF4"/>
                    </a:solidFill>
                  </a:tcPr>
                </a:tc>
                <a:tc>
                  <a:txBody>
                    <a:bodyPr/>
                    <a:lstStyle>
                      <a:lvl1pPr marL="0" algn="l" defTabSz="914400" rtl="0" eaLnBrk="1" latinLnBrk="0" hangingPunct="1">
                        <a:defRPr sz="1800" kern="1200">
                          <a:solidFill>
                            <a:schemeClr val="dk1"/>
                          </a:solidFill>
                          <a:latin typeface="SVN-Notulen Serif Display XBold"/>
                        </a:defRPr>
                      </a:lvl1pPr>
                      <a:lvl2pPr marL="457200" algn="l" defTabSz="914400" rtl="0" eaLnBrk="1" latinLnBrk="0" hangingPunct="1">
                        <a:defRPr sz="1800" kern="1200">
                          <a:solidFill>
                            <a:schemeClr val="dk1"/>
                          </a:solidFill>
                          <a:latin typeface="SVN-Notulen Serif Display XBold"/>
                        </a:defRPr>
                      </a:lvl2pPr>
                      <a:lvl3pPr marL="914400" algn="l" defTabSz="914400" rtl="0" eaLnBrk="1" latinLnBrk="0" hangingPunct="1">
                        <a:defRPr sz="1800" kern="1200">
                          <a:solidFill>
                            <a:schemeClr val="dk1"/>
                          </a:solidFill>
                          <a:latin typeface="SVN-Notulen Serif Display XBold"/>
                        </a:defRPr>
                      </a:lvl3pPr>
                      <a:lvl4pPr marL="1371600" algn="l" defTabSz="914400" rtl="0" eaLnBrk="1" latinLnBrk="0" hangingPunct="1">
                        <a:defRPr sz="1800" kern="1200">
                          <a:solidFill>
                            <a:schemeClr val="dk1"/>
                          </a:solidFill>
                          <a:latin typeface="SVN-Notulen Serif Display XBold"/>
                        </a:defRPr>
                      </a:lvl4pPr>
                      <a:lvl5pPr marL="1828800" algn="l" defTabSz="914400" rtl="0" eaLnBrk="1" latinLnBrk="0" hangingPunct="1">
                        <a:defRPr sz="1800" kern="1200">
                          <a:solidFill>
                            <a:schemeClr val="dk1"/>
                          </a:solidFill>
                          <a:latin typeface="SVN-Notulen Serif Display XBold"/>
                        </a:defRPr>
                      </a:lvl5pPr>
                      <a:lvl6pPr marL="2286000" algn="l" defTabSz="914400" rtl="0" eaLnBrk="1" latinLnBrk="0" hangingPunct="1">
                        <a:defRPr sz="1800" kern="1200">
                          <a:solidFill>
                            <a:schemeClr val="dk1"/>
                          </a:solidFill>
                          <a:latin typeface="SVN-Notulen Serif Display XBold"/>
                        </a:defRPr>
                      </a:lvl6pPr>
                      <a:lvl7pPr marL="2743200" algn="l" defTabSz="914400" rtl="0" eaLnBrk="1" latinLnBrk="0" hangingPunct="1">
                        <a:defRPr sz="1800" kern="1200">
                          <a:solidFill>
                            <a:schemeClr val="dk1"/>
                          </a:solidFill>
                          <a:latin typeface="SVN-Notulen Serif Display XBold"/>
                        </a:defRPr>
                      </a:lvl7pPr>
                      <a:lvl8pPr marL="3200400" algn="l" defTabSz="914400" rtl="0" eaLnBrk="1" latinLnBrk="0" hangingPunct="1">
                        <a:defRPr sz="1800" kern="1200">
                          <a:solidFill>
                            <a:schemeClr val="dk1"/>
                          </a:solidFill>
                          <a:latin typeface="SVN-Notulen Serif Display XBold"/>
                        </a:defRPr>
                      </a:lvl8pPr>
                      <a:lvl9pPr marL="3657600" algn="l" defTabSz="914400" rtl="0" eaLnBrk="1" latinLnBrk="0" hangingPunct="1">
                        <a:defRPr sz="1800" kern="1200">
                          <a:solidFill>
                            <a:schemeClr val="dk1"/>
                          </a:solidFill>
                          <a:latin typeface="SVN-Notulen Serif Display XBold"/>
                        </a:defRPr>
                      </a:lvl9pPr>
                    </a:lstStyle>
                    <a:p>
                      <a:pPr algn="ctr">
                        <a:lnSpc>
                          <a:spcPct val="107000"/>
                        </a:lnSpc>
                        <a:spcAft>
                          <a:spcPts val="800"/>
                        </a:spcAft>
                      </a:pPr>
                      <a:r>
                        <a:rPr lang="en-US" sz="2000" kern="100" dirty="0">
                          <a:effectLst/>
                        </a:rPr>
                        <a:t>13.000</a:t>
                      </a:r>
                      <a:endParaRPr lang="en-US" sz="17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1439" marR="31439" marT="20958" marB="20958" anchor="ctr">
                    <a:lnL w="12700" cap="flat" cmpd="sng" algn="ctr">
                      <a:solidFill>
                        <a:srgbClr val="8E7CC3"/>
                      </a:solidFill>
                      <a:prstDash val="solid"/>
                      <a:round/>
                      <a:headEnd type="none" w="med" len="med"/>
                      <a:tailEnd type="none" w="med" len="med"/>
                    </a:lnL>
                    <a:lnR w="12700" cap="flat" cmpd="sng" algn="ctr">
                      <a:solidFill>
                        <a:srgbClr val="8E7CC3"/>
                      </a:solidFill>
                      <a:prstDash val="solid"/>
                      <a:round/>
                      <a:headEnd type="none" w="med" len="med"/>
                      <a:tailEnd type="none" w="med" len="med"/>
                    </a:lnR>
                    <a:lnT w="12700" cap="flat" cmpd="sng" algn="ctr">
                      <a:solidFill>
                        <a:srgbClr val="8E7CC3"/>
                      </a:solidFill>
                      <a:prstDash val="solid"/>
                      <a:round/>
                      <a:headEnd type="none" w="med" len="med"/>
                      <a:tailEnd type="none" w="med" len="med"/>
                    </a:lnT>
                    <a:lnB w="12700" cap="flat" cmpd="sng" algn="ctr">
                      <a:solidFill>
                        <a:srgbClr val="8E7CC3"/>
                      </a:solidFill>
                      <a:prstDash val="solid"/>
                      <a:round/>
                      <a:headEnd type="none" w="med" len="med"/>
                      <a:tailEnd type="none" w="med" len="med"/>
                    </a:lnB>
                    <a:lnTlToBr w="12700" cmpd="sng">
                      <a:noFill/>
                      <a:prstDash val="solid"/>
                    </a:lnTlToBr>
                    <a:lnBlToTr w="12700" cmpd="sng">
                      <a:noFill/>
                      <a:prstDash val="solid"/>
                    </a:lnBlToTr>
                    <a:solidFill>
                      <a:srgbClr val="FFFCF4"/>
                    </a:solidFill>
                  </a:tcPr>
                </a:tc>
                <a:tc>
                  <a:txBody>
                    <a:bodyPr/>
                    <a:lstStyle>
                      <a:lvl1pPr marL="0" algn="l" defTabSz="914400" rtl="0" eaLnBrk="1" latinLnBrk="0" hangingPunct="1">
                        <a:defRPr sz="1800" kern="1200">
                          <a:solidFill>
                            <a:schemeClr val="dk1"/>
                          </a:solidFill>
                          <a:latin typeface="SVN-Notulen Serif Display XBold"/>
                        </a:defRPr>
                      </a:lvl1pPr>
                      <a:lvl2pPr marL="457200" algn="l" defTabSz="914400" rtl="0" eaLnBrk="1" latinLnBrk="0" hangingPunct="1">
                        <a:defRPr sz="1800" kern="1200">
                          <a:solidFill>
                            <a:schemeClr val="dk1"/>
                          </a:solidFill>
                          <a:latin typeface="SVN-Notulen Serif Display XBold"/>
                        </a:defRPr>
                      </a:lvl2pPr>
                      <a:lvl3pPr marL="914400" algn="l" defTabSz="914400" rtl="0" eaLnBrk="1" latinLnBrk="0" hangingPunct="1">
                        <a:defRPr sz="1800" kern="1200">
                          <a:solidFill>
                            <a:schemeClr val="dk1"/>
                          </a:solidFill>
                          <a:latin typeface="SVN-Notulen Serif Display XBold"/>
                        </a:defRPr>
                      </a:lvl3pPr>
                      <a:lvl4pPr marL="1371600" algn="l" defTabSz="914400" rtl="0" eaLnBrk="1" latinLnBrk="0" hangingPunct="1">
                        <a:defRPr sz="1800" kern="1200">
                          <a:solidFill>
                            <a:schemeClr val="dk1"/>
                          </a:solidFill>
                          <a:latin typeface="SVN-Notulen Serif Display XBold"/>
                        </a:defRPr>
                      </a:lvl4pPr>
                      <a:lvl5pPr marL="1828800" algn="l" defTabSz="914400" rtl="0" eaLnBrk="1" latinLnBrk="0" hangingPunct="1">
                        <a:defRPr sz="1800" kern="1200">
                          <a:solidFill>
                            <a:schemeClr val="dk1"/>
                          </a:solidFill>
                          <a:latin typeface="SVN-Notulen Serif Display XBold"/>
                        </a:defRPr>
                      </a:lvl5pPr>
                      <a:lvl6pPr marL="2286000" algn="l" defTabSz="914400" rtl="0" eaLnBrk="1" latinLnBrk="0" hangingPunct="1">
                        <a:defRPr sz="1800" kern="1200">
                          <a:solidFill>
                            <a:schemeClr val="dk1"/>
                          </a:solidFill>
                          <a:latin typeface="SVN-Notulen Serif Display XBold"/>
                        </a:defRPr>
                      </a:lvl6pPr>
                      <a:lvl7pPr marL="2743200" algn="l" defTabSz="914400" rtl="0" eaLnBrk="1" latinLnBrk="0" hangingPunct="1">
                        <a:defRPr sz="1800" kern="1200">
                          <a:solidFill>
                            <a:schemeClr val="dk1"/>
                          </a:solidFill>
                          <a:latin typeface="SVN-Notulen Serif Display XBold"/>
                        </a:defRPr>
                      </a:lvl7pPr>
                      <a:lvl8pPr marL="3200400" algn="l" defTabSz="914400" rtl="0" eaLnBrk="1" latinLnBrk="0" hangingPunct="1">
                        <a:defRPr sz="1800" kern="1200">
                          <a:solidFill>
                            <a:schemeClr val="dk1"/>
                          </a:solidFill>
                          <a:latin typeface="SVN-Notulen Serif Display XBold"/>
                        </a:defRPr>
                      </a:lvl8pPr>
                      <a:lvl9pPr marL="3657600" algn="l" defTabSz="914400" rtl="0" eaLnBrk="1" latinLnBrk="0" hangingPunct="1">
                        <a:defRPr sz="1800" kern="1200">
                          <a:solidFill>
                            <a:schemeClr val="dk1"/>
                          </a:solidFill>
                          <a:latin typeface="SVN-Notulen Serif Display XBold"/>
                        </a:defRPr>
                      </a:lvl9pPr>
                    </a:lstStyle>
                    <a:p>
                      <a:pPr algn="ctr">
                        <a:lnSpc>
                          <a:spcPct val="107000"/>
                        </a:lnSpc>
                        <a:spcAft>
                          <a:spcPts val="800"/>
                        </a:spcAft>
                      </a:pPr>
                      <a:r>
                        <a:rPr lang="en-US" sz="2000" kern="100">
                          <a:effectLst/>
                        </a:rPr>
                        <a:t>13.000</a:t>
                      </a:r>
                      <a:endParaRPr lang="en-US" sz="1700" kern="100">
                        <a:effectLst/>
                        <a:latin typeface="Calibri" panose="020F0502020204030204" pitchFamily="34" charset="0"/>
                        <a:ea typeface="Calibri" panose="020F0502020204030204" pitchFamily="34" charset="0"/>
                        <a:cs typeface="Times New Roman" panose="02020603050405020304" pitchFamily="18" charset="0"/>
                      </a:endParaRPr>
                    </a:p>
                  </a:txBody>
                  <a:tcPr marL="31439" marR="31439" marT="20958" marB="20958" anchor="ctr">
                    <a:lnL w="12700" cap="flat" cmpd="sng" algn="ctr">
                      <a:solidFill>
                        <a:srgbClr val="8E7CC3"/>
                      </a:solidFill>
                      <a:prstDash val="solid"/>
                      <a:round/>
                      <a:headEnd type="none" w="med" len="med"/>
                      <a:tailEnd type="none" w="med" len="med"/>
                    </a:lnL>
                    <a:lnR w="12700" cap="flat" cmpd="sng" algn="ctr">
                      <a:solidFill>
                        <a:srgbClr val="8E7CC3"/>
                      </a:solidFill>
                      <a:prstDash val="solid"/>
                      <a:round/>
                      <a:headEnd type="none" w="med" len="med"/>
                      <a:tailEnd type="none" w="med" len="med"/>
                    </a:lnR>
                    <a:lnT w="12700" cap="flat" cmpd="sng" algn="ctr">
                      <a:solidFill>
                        <a:srgbClr val="8E7CC3"/>
                      </a:solidFill>
                      <a:prstDash val="solid"/>
                      <a:round/>
                      <a:headEnd type="none" w="med" len="med"/>
                      <a:tailEnd type="none" w="med" len="med"/>
                    </a:lnT>
                    <a:lnB w="12700" cap="flat" cmpd="sng" algn="ctr">
                      <a:solidFill>
                        <a:srgbClr val="8E7CC3"/>
                      </a:solidFill>
                      <a:prstDash val="solid"/>
                      <a:round/>
                      <a:headEnd type="none" w="med" len="med"/>
                      <a:tailEnd type="none" w="med" len="med"/>
                    </a:lnB>
                    <a:lnTlToBr w="12700" cmpd="sng">
                      <a:noFill/>
                      <a:prstDash val="solid"/>
                    </a:lnTlToBr>
                    <a:lnBlToTr w="12700" cmpd="sng">
                      <a:noFill/>
                      <a:prstDash val="solid"/>
                    </a:lnBlToTr>
                    <a:solidFill>
                      <a:srgbClr val="FFFCF4"/>
                    </a:solidFill>
                  </a:tcPr>
                </a:tc>
                <a:extLst>
                  <a:ext uri="{0D108BD9-81ED-4DB2-BD59-A6C34878D82A}">
                    <a16:rowId xmlns:a16="http://schemas.microsoft.com/office/drawing/2014/main" val="1241743178"/>
                  </a:ext>
                </a:extLst>
              </a:tr>
              <a:tr h="369337">
                <a:tc>
                  <a:txBody>
                    <a:bodyPr/>
                    <a:lstStyle>
                      <a:lvl1pPr marL="0" algn="l" defTabSz="914400" rtl="0" eaLnBrk="1" latinLnBrk="0" hangingPunct="1">
                        <a:defRPr sz="1800" b="1" kern="1200">
                          <a:solidFill>
                            <a:schemeClr val="lt1"/>
                          </a:solidFill>
                          <a:latin typeface="SVN-Notulen Serif Display XBold"/>
                        </a:defRPr>
                      </a:lvl1pPr>
                      <a:lvl2pPr marL="457200" algn="l" defTabSz="914400" rtl="0" eaLnBrk="1" latinLnBrk="0" hangingPunct="1">
                        <a:defRPr sz="1800" b="1" kern="1200">
                          <a:solidFill>
                            <a:schemeClr val="lt1"/>
                          </a:solidFill>
                          <a:latin typeface="SVN-Notulen Serif Display XBold"/>
                        </a:defRPr>
                      </a:lvl2pPr>
                      <a:lvl3pPr marL="914400" algn="l" defTabSz="914400" rtl="0" eaLnBrk="1" latinLnBrk="0" hangingPunct="1">
                        <a:defRPr sz="1800" b="1" kern="1200">
                          <a:solidFill>
                            <a:schemeClr val="lt1"/>
                          </a:solidFill>
                          <a:latin typeface="SVN-Notulen Serif Display XBold"/>
                        </a:defRPr>
                      </a:lvl3pPr>
                      <a:lvl4pPr marL="1371600" algn="l" defTabSz="914400" rtl="0" eaLnBrk="1" latinLnBrk="0" hangingPunct="1">
                        <a:defRPr sz="1800" b="1" kern="1200">
                          <a:solidFill>
                            <a:schemeClr val="lt1"/>
                          </a:solidFill>
                          <a:latin typeface="SVN-Notulen Serif Display XBold"/>
                        </a:defRPr>
                      </a:lvl4pPr>
                      <a:lvl5pPr marL="1828800" algn="l" defTabSz="914400" rtl="0" eaLnBrk="1" latinLnBrk="0" hangingPunct="1">
                        <a:defRPr sz="1800" b="1" kern="1200">
                          <a:solidFill>
                            <a:schemeClr val="lt1"/>
                          </a:solidFill>
                          <a:latin typeface="SVN-Notulen Serif Display XBold"/>
                        </a:defRPr>
                      </a:lvl5pPr>
                      <a:lvl6pPr marL="2286000" algn="l" defTabSz="914400" rtl="0" eaLnBrk="1" latinLnBrk="0" hangingPunct="1">
                        <a:defRPr sz="1800" b="1" kern="1200">
                          <a:solidFill>
                            <a:schemeClr val="lt1"/>
                          </a:solidFill>
                          <a:latin typeface="SVN-Notulen Serif Display XBold"/>
                        </a:defRPr>
                      </a:lvl6pPr>
                      <a:lvl7pPr marL="2743200" algn="l" defTabSz="914400" rtl="0" eaLnBrk="1" latinLnBrk="0" hangingPunct="1">
                        <a:defRPr sz="1800" b="1" kern="1200">
                          <a:solidFill>
                            <a:schemeClr val="lt1"/>
                          </a:solidFill>
                          <a:latin typeface="SVN-Notulen Serif Display XBold"/>
                        </a:defRPr>
                      </a:lvl7pPr>
                      <a:lvl8pPr marL="3200400" algn="l" defTabSz="914400" rtl="0" eaLnBrk="1" latinLnBrk="0" hangingPunct="1">
                        <a:defRPr sz="1800" b="1" kern="1200">
                          <a:solidFill>
                            <a:schemeClr val="lt1"/>
                          </a:solidFill>
                          <a:latin typeface="SVN-Notulen Serif Display XBold"/>
                        </a:defRPr>
                      </a:lvl8pPr>
                      <a:lvl9pPr marL="3657600" algn="l" defTabSz="914400" rtl="0" eaLnBrk="1" latinLnBrk="0" hangingPunct="1">
                        <a:defRPr sz="1800" b="1" kern="1200">
                          <a:solidFill>
                            <a:schemeClr val="lt1"/>
                          </a:solidFill>
                          <a:latin typeface="SVN-Notulen Serif Display XBold"/>
                        </a:defRPr>
                      </a:lvl9pPr>
                    </a:lstStyle>
                    <a:p>
                      <a:pPr algn="ctr">
                        <a:lnSpc>
                          <a:spcPct val="107000"/>
                        </a:lnSpc>
                        <a:spcAft>
                          <a:spcPts val="800"/>
                        </a:spcAft>
                      </a:pPr>
                      <a:r>
                        <a:rPr lang="en-US" sz="2000" kern="100">
                          <a:effectLst/>
                        </a:rPr>
                        <a:t>9</a:t>
                      </a:r>
                      <a:endParaRPr lang="en-US" sz="1700" kern="100">
                        <a:effectLst/>
                        <a:latin typeface="Calibri" panose="020F0502020204030204" pitchFamily="34" charset="0"/>
                        <a:ea typeface="Calibri" panose="020F0502020204030204" pitchFamily="34" charset="0"/>
                        <a:cs typeface="Times New Roman" panose="02020603050405020304" pitchFamily="18" charset="0"/>
                      </a:endParaRPr>
                    </a:p>
                  </a:txBody>
                  <a:tcPr marL="31439" marR="31439" marT="20958" marB="20958" anchor="ctr">
                    <a:lnL w="12700" cap="flat" cmpd="sng" algn="ctr">
                      <a:solidFill>
                        <a:srgbClr val="8E7CC3"/>
                      </a:solidFill>
                      <a:prstDash val="solid"/>
                      <a:round/>
                      <a:headEnd type="none" w="med" len="med"/>
                      <a:tailEnd type="none" w="med" len="med"/>
                    </a:lnL>
                    <a:lnR w="12700" cap="flat" cmpd="sng" algn="ctr">
                      <a:solidFill>
                        <a:srgbClr val="8E7CC3"/>
                      </a:solidFill>
                      <a:prstDash val="solid"/>
                      <a:round/>
                      <a:headEnd type="none" w="med" len="med"/>
                      <a:tailEnd type="none" w="med" len="med"/>
                    </a:lnR>
                    <a:lnT w="12700" cap="flat" cmpd="sng" algn="ctr">
                      <a:solidFill>
                        <a:srgbClr val="8E7CC3"/>
                      </a:solidFill>
                      <a:prstDash val="solid"/>
                      <a:round/>
                      <a:headEnd type="none" w="med" len="med"/>
                      <a:tailEnd type="none" w="med" len="med"/>
                    </a:lnT>
                    <a:lnB w="12700" cap="flat" cmpd="sng" algn="ctr">
                      <a:solidFill>
                        <a:srgbClr val="8E7CC3"/>
                      </a:solidFill>
                      <a:prstDash val="solid"/>
                      <a:round/>
                      <a:headEnd type="none" w="med" len="med"/>
                      <a:tailEnd type="none" w="med" len="med"/>
                    </a:lnB>
                    <a:lnTlToBr w="12700" cmpd="sng">
                      <a:noFill/>
                      <a:prstDash val="solid"/>
                    </a:lnTlToBr>
                    <a:lnBlToTr w="12700" cmpd="sng">
                      <a:noFill/>
                      <a:prstDash val="solid"/>
                    </a:lnBlToTr>
                    <a:solidFill>
                      <a:srgbClr val="8E7CC3"/>
                    </a:solidFill>
                  </a:tcPr>
                </a:tc>
                <a:tc>
                  <a:txBody>
                    <a:bodyPr/>
                    <a:lstStyle>
                      <a:lvl1pPr marL="0" algn="l" defTabSz="914400" rtl="0" eaLnBrk="1" latinLnBrk="0" hangingPunct="1">
                        <a:defRPr sz="1800" kern="1200">
                          <a:solidFill>
                            <a:schemeClr val="dk1"/>
                          </a:solidFill>
                          <a:latin typeface="SVN-Notulen Serif Display XBold"/>
                        </a:defRPr>
                      </a:lvl1pPr>
                      <a:lvl2pPr marL="457200" algn="l" defTabSz="914400" rtl="0" eaLnBrk="1" latinLnBrk="0" hangingPunct="1">
                        <a:defRPr sz="1800" kern="1200">
                          <a:solidFill>
                            <a:schemeClr val="dk1"/>
                          </a:solidFill>
                          <a:latin typeface="SVN-Notulen Serif Display XBold"/>
                        </a:defRPr>
                      </a:lvl2pPr>
                      <a:lvl3pPr marL="914400" algn="l" defTabSz="914400" rtl="0" eaLnBrk="1" latinLnBrk="0" hangingPunct="1">
                        <a:defRPr sz="1800" kern="1200">
                          <a:solidFill>
                            <a:schemeClr val="dk1"/>
                          </a:solidFill>
                          <a:latin typeface="SVN-Notulen Serif Display XBold"/>
                        </a:defRPr>
                      </a:lvl3pPr>
                      <a:lvl4pPr marL="1371600" algn="l" defTabSz="914400" rtl="0" eaLnBrk="1" latinLnBrk="0" hangingPunct="1">
                        <a:defRPr sz="1800" kern="1200">
                          <a:solidFill>
                            <a:schemeClr val="dk1"/>
                          </a:solidFill>
                          <a:latin typeface="SVN-Notulen Serif Display XBold"/>
                        </a:defRPr>
                      </a:lvl4pPr>
                      <a:lvl5pPr marL="1828800" algn="l" defTabSz="914400" rtl="0" eaLnBrk="1" latinLnBrk="0" hangingPunct="1">
                        <a:defRPr sz="1800" kern="1200">
                          <a:solidFill>
                            <a:schemeClr val="dk1"/>
                          </a:solidFill>
                          <a:latin typeface="SVN-Notulen Serif Display XBold"/>
                        </a:defRPr>
                      </a:lvl5pPr>
                      <a:lvl6pPr marL="2286000" algn="l" defTabSz="914400" rtl="0" eaLnBrk="1" latinLnBrk="0" hangingPunct="1">
                        <a:defRPr sz="1800" kern="1200">
                          <a:solidFill>
                            <a:schemeClr val="dk1"/>
                          </a:solidFill>
                          <a:latin typeface="SVN-Notulen Serif Display XBold"/>
                        </a:defRPr>
                      </a:lvl6pPr>
                      <a:lvl7pPr marL="2743200" algn="l" defTabSz="914400" rtl="0" eaLnBrk="1" latinLnBrk="0" hangingPunct="1">
                        <a:defRPr sz="1800" kern="1200">
                          <a:solidFill>
                            <a:schemeClr val="dk1"/>
                          </a:solidFill>
                          <a:latin typeface="SVN-Notulen Serif Display XBold"/>
                        </a:defRPr>
                      </a:lvl7pPr>
                      <a:lvl8pPr marL="3200400" algn="l" defTabSz="914400" rtl="0" eaLnBrk="1" latinLnBrk="0" hangingPunct="1">
                        <a:defRPr sz="1800" kern="1200">
                          <a:solidFill>
                            <a:schemeClr val="dk1"/>
                          </a:solidFill>
                          <a:latin typeface="SVN-Notulen Serif Display XBold"/>
                        </a:defRPr>
                      </a:lvl8pPr>
                      <a:lvl9pPr marL="3657600" algn="l" defTabSz="914400" rtl="0" eaLnBrk="1" latinLnBrk="0" hangingPunct="1">
                        <a:defRPr sz="1800" kern="1200">
                          <a:solidFill>
                            <a:schemeClr val="dk1"/>
                          </a:solidFill>
                          <a:latin typeface="SVN-Notulen Serif Display XBold"/>
                        </a:defRPr>
                      </a:lvl9pPr>
                    </a:lstStyle>
                    <a:p>
                      <a:pPr algn="ctr">
                        <a:lnSpc>
                          <a:spcPct val="107000"/>
                        </a:lnSpc>
                        <a:spcAft>
                          <a:spcPts val="800"/>
                        </a:spcAft>
                      </a:pPr>
                      <a:r>
                        <a:rPr lang="en-US" sz="2000" kern="100">
                          <a:effectLst/>
                        </a:rPr>
                        <a:t>Dây cắm test board</a:t>
                      </a:r>
                      <a:endParaRPr lang="en-US" sz="1700" kern="100">
                        <a:effectLst/>
                        <a:latin typeface="Calibri" panose="020F0502020204030204" pitchFamily="34" charset="0"/>
                        <a:ea typeface="Calibri" panose="020F0502020204030204" pitchFamily="34" charset="0"/>
                        <a:cs typeface="Times New Roman" panose="02020603050405020304" pitchFamily="18" charset="0"/>
                      </a:endParaRPr>
                    </a:p>
                  </a:txBody>
                  <a:tcPr marL="31439" marR="31439" marT="20958" marB="20958" anchor="ctr">
                    <a:lnL w="12700" cap="flat" cmpd="sng" algn="ctr">
                      <a:solidFill>
                        <a:srgbClr val="8E7CC3"/>
                      </a:solidFill>
                      <a:prstDash val="solid"/>
                      <a:round/>
                      <a:headEnd type="none" w="med" len="med"/>
                      <a:tailEnd type="none" w="med" len="med"/>
                    </a:lnL>
                    <a:lnR w="12700" cap="flat" cmpd="sng" algn="ctr">
                      <a:solidFill>
                        <a:srgbClr val="8E7CC3"/>
                      </a:solidFill>
                      <a:prstDash val="solid"/>
                      <a:round/>
                      <a:headEnd type="none" w="med" len="med"/>
                      <a:tailEnd type="none" w="med" len="med"/>
                    </a:lnR>
                    <a:lnT w="12700" cap="flat" cmpd="sng" algn="ctr">
                      <a:solidFill>
                        <a:srgbClr val="8E7CC3"/>
                      </a:solidFill>
                      <a:prstDash val="solid"/>
                      <a:round/>
                      <a:headEnd type="none" w="med" len="med"/>
                      <a:tailEnd type="none" w="med" len="med"/>
                    </a:lnT>
                    <a:lnB w="12700" cap="flat" cmpd="sng" algn="ctr">
                      <a:solidFill>
                        <a:srgbClr val="8E7CC3"/>
                      </a:solidFill>
                      <a:prstDash val="solid"/>
                      <a:round/>
                      <a:headEnd type="none" w="med" len="med"/>
                      <a:tailEnd type="none" w="med" len="med"/>
                    </a:lnB>
                    <a:lnTlToBr w="12700" cmpd="sng">
                      <a:noFill/>
                      <a:prstDash val="solid"/>
                    </a:lnTlToBr>
                    <a:lnBlToTr w="12700" cmpd="sng">
                      <a:noFill/>
                      <a:prstDash val="solid"/>
                    </a:lnBlToTr>
                    <a:solidFill>
                      <a:srgbClr val="FFFCF4"/>
                    </a:solidFill>
                  </a:tcPr>
                </a:tc>
                <a:tc>
                  <a:txBody>
                    <a:bodyPr/>
                    <a:lstStyle>
                      <a:lvl1pPr marL="0" algn="l" defTabSz="914400" rtl="0" eaLnBrk="1" latinLnBrk="0" hangingPunct="1">
                        <a:defRPr sz="1800" kern="1200">
                          <a:solidFill>
                            <a:schemeClr val="dk1"/>
                          </a:solidFill>
                          <a:latin typeface="SVN-Notulen Serif Display XBold"/>
                        </a:defRPr>
                      </a:lvl1pPr>
                      <a:lvl2pPr marL="457200" algn="l" defTabSz="914400" rtl="0" eaLnBrk="1" latinLnBrk="0" hangingPunct="1">
                        <a:defRPr sz="1800" kern="1200">
                          <a:solidFill>
                            <a:schemeClr val="dk1"/>
                          </a:solidFill>
                          <a:latin typeface="SVN-Notulen Serif Display XBold"/>
                        </a:defRPr>
                      </a:lvl2pPr>
                      <a:lvl3pPr marL="914400" algn="l" defTabSz="914400" rtl="0" eaLnBrk="1" latinLnBrk="0" hangingPunct="1">
                        <a:defRPr sz="1800" kern="1200">
                          <a:solidFill>
                            <a:schemeClr val="dk1"/>
                          </a:solidFill>
                          <a:latin typeface="SVN-Notulen Serif Display XBold"/>
                        </a:defRPr>
                      </a:lvl3pPr>
                      <a:lvl4pPr marL="1371600" algn="l" defTabSz="914400" rtl="0" eaLnBrk="1" latinLnBrk="0" hangingPunct="1">
                        <a:defRPr sz="1800" kern="1200">
                          <a:solidFill>
                            <a:schemeClr val="dk1"/>
                          </a:solidFill>
                          <a:latin typeface="SVN-Notulen Serif Display XBold"/>
                        </a:defRPr>
                      </a:lvl4pPr>
                      <a:lvl5pPr marL="1828800" algn="l" defTabSz="914400" rtl="0" eaLnBrk="1" latinLnBrk="0" hangingPunct="1">
                        <a:defRPr sz="1800" kern="1200">
                          <a:solidFill>
                            <a:schemeClr val="dk1"/>
                          </a:solidFill>
                          <a:latin typeface="SVN-Notulen Serif Display XBold"/>
                        </a:defRPr>
                      </a:lvl5pPr>
                      <a:lvl6pPr marL="2286000" algn="l" defTabSz="914400" rtl="0" eaLnBrk="1" latinLnBrk="0" hangingPunct="1">
                        <a:defRPr sz="1800" kern="1200">
                          <a:solidFill>
                            <a:schemeClr val="dk1"/>
                          </a:solidFill>
                          <a:latin typeface="SVN-Notulen Serif Display XBold"/>
                        </a:defRPr>
                      </a:lvl6pPr>
                      <a:lvl7pPr marL="2743200" algn="l" defTabSz="914400" rtl="0" eaLnBrk="1" latinLnBrk="0" hangingPunct="1">
                        <a:defRPr sz="1800" kern="1200">
                          <a:solidFill>
                            <a:schemeClr val="dk1"/>
                          </a:solidFill>
                          <a:latin typeface="SVN-Notulen Serif Display XBold"/>
                        </a:defRPr>
                      </a:lvl7pPr>
                      <a:lvl8pPr marL="3200400" algn="l" defTabSz="914400" rtl="0" eaLnBrk="1" latinLnBrk="0" hangingPunct="1">
                        <a:defRPr sz="1800" kern="1200">
                          <a:solidFill>
                            <a:schemeClr val="dk1"/>
                          </a:solidFill>
                          <a:latin typeface="SVN-Notulen Serif Display XBold"/>
                        </a:defRPr>
                      </a:lvl8pPr>
                      <a:lvl9pPr marL="3657600" algn="l" defTabSz="914400" rtl="0" eaLnBrk="1" latinLnBrk="0" hangingPunct="1">
                        <a:defRPr sz="1800" kern="1200">
                          <a:solidFill>
                            <a:schemeClr val="dk1"/>
                          </a:solidFill>
                          <a:latin typeface="SVN-Notulen Serif Display XBold"/>
                        </a:defRPr>
                      </a:lvl9pPr>
                    </a:lstStyle>
                    <a:p>
                      <a:pPr algn="ctr">
                        <a:lnSpc>
                          <a:spcPct val="107000"/>
                        </a:lnSpc>
                        <a:spcAft>
                          <a:spcPts val="800"/>
                        </a:spcAft>
                      </a:pPr>
                      <a:r>
                        <a:rPr lang="en-US" sz="2000" kern="100" dirty="0">
                          <a:effectLst/>
                        </a:rPr>
                        <a:t>1</a:t>
                      </a:r>
                      <a:endParaRPr lang="en-US" sz="17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1439" marR="31439" marT="20958" marB="20958" anchor="ctr">
                    <a:lnL w="12700" cap="flat" cmpd="sng" algn="ctr">
                      <a:solidFill>
                        <a:srgbClr val="8E7CC3"/>
                      </a:solidFill>
                      <a:prstDash val="solid"/>
                      <a:round/>
                      <a:headEnd type="none" w="med" len="med"/>
                      <a:tailEnd type="none" w="med" len="med"/>
                    </a:lnL>
                    <a:lnR w="12700" cap="flat" cmpd="sng" algn="ctr">
                      <a:solidFill>
                        <a:srgbClr val="8E7CC3"/>
                      </a:solidFill>
                      <a:prstDash val="solid"/>
                      <a:round/>
                      <a:headEnd type="none" w="med" len="med"/>
                      <a:tailEnd type="none" w="med" len="med"/>
                    </a:lnR>
                    <a:lnT w="12700" cap="flat" cmpd="sng" algn="ctr">
                      <a:solidFill>
                        <a:srgbClr val="8E7CC3"/>
                      </a:solidFill>
                      <a:prstDash val="solid"/>
                      <a:round/>
                      <a:headEnd type="none" w="med" len="med"/>
                      <a:tailEnd type="none" w="med" len="med"/>
                    </a:lnT>
                    <a:lnB w="12700" cap="flat" cmpd="sng" algn="ctr">
                      <a:solidFill>
                        <a:srgbClr val="8E7CC3"/>
                      </a:solidFill>
                      <a:prstDash val="solid"/>
                      <a:round/>
                      <a:headEnd type="none" w="med" len="med"/>
                      <a:tailEnd type="none" w="med" len="med"/>
                    </a:lnB>
                    <a:lnTlToBr w="12700" cmpd="sng">
                      <a:noFill/>
                      <a:prstDash val="solid"/>
                    </a:lnTlToBr>
                    <a:lnBlToTr w="12700" cmpd="sng">
                      <a:noFill/>
                      <a:prstDash val="solid"/>
                    </a:lnBlToTr>
                    <a:solidFill>
                      <a:srgbClr val="FFFCF4"/>
                    </a:solidFill>
                  </a:tcPr>
                </a:tc>
                <a:tc>
                  <a:txBody>
                    <a:bodyPr/>
                    <a:lstStyle>
                      <a:lvl1pPr marL="0" algn="l" defTabSz="914400" rtl="0" eaLnBrk="1" latinLnBrk="0" hangingPunct="1">
                        <a:defRPr sz="1800" kern="1200">
                          <a:solidFill>
                            <a:schemeClr val="dk1"/>
                          </a:solidFill>
                          <a:latin typeface="SVN-Notulen Serif Display XBold"/>
                        </a:defRPr>
                      </a:lvl1pPr>
                      <a:lvl2pPr marL="457200" algn="l" defTabSz="914400" rtl="0" eaLnBrk="1" latinLnBrk="0" hangingPunct="1">
                        <a:defRPr sz="1800" kern="1200">
                          <a:solidFill>
                            <a:schemeClr val="dk1"/>
                          </a:solidFill>
                          <a:latin typeface="SVN-Notulen Serif Display XBold"/>
                        </a:defRPr>
                      </a:lvl2pPr>
                      <a:lvl3pPr marL="914400" algn="l" defTabSz="914400" rtl="0" eaLnBrk="1" latinLnBrk="0" hangingPunct="1">
                        <a:defRPr sz="1800" kern="1200">
                          <a:solidFill>
                            <a:schemeClr val="dk1"/>
                          </a:solidFill>
                          <a:latin typeface="SVN-Notulen Serif Display XBold"/>
                        </a:defRPr>
                      </a:lvl3pPr>
                      <a:lvl4pPr marL="1371600" algn="l" defTabSz="914400" rtl="0" eaLnBrk="1" latinLnBrk="0" hangingPunct="1">
                        <a:defRPr sz="1800" kern="1200">
                          <a:solidFill>
                            <a:schemeClr val="dk1"/>
                          </a:solidFill>
                          <a:latin typeface="SVN-Notulen Serif Display XBold"/>
                        </a:defRPr>
                      </a:lvl4pPr>
                      <a:lvl5pPr marL="1828800" algn="l" defTabSz="914400" rtl="0" eaLnBrk="1" latinLnBrk="0" hangingPunct="1">
                        <a:defRPr sz="1800" kern="1200">
                          <a:solidFill>
                            <a:schemeClr val="dk1"/>
                          </a:solidFill>
                          <a:latin typeface="SVN-Notulen Serif Display XBold"/>
                        </a:defRPr>
                      </a:lvl5pPr>
                      <a:lvl6pPr marL="2286000" algn="l" defTabSz="914400" rtl="0" eaLnBrk="1" latinLnBrk="0" hangingPunct="1">
                        <a:defRPr sz="1800" kern="1200">
                          <a:solidFill>
                            <a:schemeClr val="dk1"/>
                          </a:solidFill>
                          <a:latin typeface="SVN-Notulen Serif Display XBold"/>
                        </a:defRPr>
                      </a:lvl6pPr>
                      <a:lvl7pPr marL="2743200" algn="l" defTabSz="914400" rtl="0" eaLnBrk="1" latinLnBrk="0" hangingPunct="1">
                        <a:defRPr sz="1800" kern="1200">
                          <a:solidFill>
                            <a:schemeClr val="dk1"/>
                          </a:solidFill>
                          <a:latin typeface="SVN-Notulen Serif Display XBold"/>
                        </a:defRPr>
                      </a:lvl7pPr>
                      <a:lvl8pPr marL="3200400" algn="l" defTabSz="914400" rtl="0" eaLnBrk="1" latinLnBrk="0" hangingPunct="1">
                        <a:defRPr sz="1800" kern="1200">
                          <a:solidFill>
                            <a:schemeClr val="dk1"/>
                          </a:solidFill>
                          <a:latin typeface="SVN-Notulen Serif Display XBold"/>
                        </a:defRPr>
                      </a:lvl8pPr>
                      <a:lvl9pPr marL="3657600" algn="l" defTabSz="914400" rtl="0" eaLnBrk="1" latinLnBrk="0" hangingPunct="1">
                        <a:defRPr sz="1800" kern="1200">
                          <a:solidFill>
                            <a:schemeClr val="dk1"/>
                          </a:solidFill>
                          <a:latin typeface="SVN-Notulen Serif Display XBold"/>
                        </a:defRPr>
                      </a:lvl9pPr>
                    </a:lstStyle>
                    <a:p>
                      <a:pPr algn="ctr">
                        <a:lnSpc>
                          <a:spcPct val="107000"/>
                        </a:lnSpc>
                        <a:spcAft>
                          <a:spcPts val="800"/>
                        </a:spcAft>
                      </a:pPr>
                      <a:r>
                        <a:rPr lang="en-US" sz="2000" kern="100" dirty="0">
                          <a:effectLst/>
                        </a:rPr>
                        <a:t>20.000</a:t>
                      </a:r>
                      <a:endParaRPr lang="en-US" sz="17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1439" marR="31439" marT="20958" marB="20958" anchor="ctr">
                    <a:lnL w="12700" cap="flat" cmpd="sng" algn="ctr">
                      <a:solidFill>
                        <a:srgbClr val="8E7CC3"/>
                      </a:solidFill>
                      <a:prstDash val="solid"/>
                      <a:round/>
                      <a:headEnd type="none" w="med" len="med"/>
                      <a:tailEnd type="none" w="med" len="med"/>
                    </a:lnL>
                    <a:lnR w="12700" cap="flat" cmpd="sng" algn="ctr">
                      <a:solidFill>
                        <a:srgbClr val="8E7CC3"/>
                      </a:solidFill>
                      <a:prstDash val="solid"/>
                      <a:round/>
                      <a:headEnd type="none" w="med" len="med"/>
                      <a:tailEnd type="none" w="med" len="med"/>
                    </a:lnR>
                    <a:lnT w="12700" cap="flat" cmpd="sng" algn="ctr">
                      <a:solidFill>
                        <a:srgbClr val="8E7CC3"/>
                      </a:solidFill>
                      <a:prstDash val="solid"/>
                      <a:round/>
                      <a:headEnd type="none" w="med" len="med"/>
                      <a:tailEnd type="none" w="med" len="med"/>
                    </a:lnT>
                    <a:lnB w="12700" cap="flat" cmpd="sng" algn="ctr">
                      <a:solidFill>
                        <a:srgbClr val="8E7CC3"/>
                      </a:solidFill>
                      <a:prstDash val="solid"/>
                      <a:round/>
                      <a:headEnd type="none" w="med" len="med"/>
                      <a:tailEnd type="none" w="med" len="med"/>
                    </a:lnB>
                    <a:lnTlToBr w="12700" cmpd="sng">
                      <a:noFill/>
                      <a:prstDash val="solid"/>
                    </a:lnTlToBr>
                    <a:lnBlToTr w="12700" cmpd="sng">
                      <a:noFill/>
                      <a:prstDash val="solid"/>
                    </a:lnBlToTr>
                    <a:solidFill>
                      <a:srgbClr val="FFFCF4"/>
                    </a:solidFill>
                  </a:tcPr>
                </a:tc>
                <a:tc>
                  <a:txBody>
                    <a:bodyPr/>
                    <a:lstStyle>
                      <a:lvl1pPr marL="0" algn="l" defTabSz="914400" rtl="0" eaLnBrk="1" latinLnBrk="0" hangingPunct="1">
                        <a:defRPr sz="1800" kern="1200">
                          <a:solidFill>
                            <a:schemeClr val="dk1"/>
                          </a:solidFill>
                          <a:latin typeface="SVN-Notulen Serif Display XBold"/>
                        </a:defRPr>
                      </a:lvl1pPr>
                      <a:lvl2pPr marL="457200" algn="l" defTabSz="914400" rtl="0" eaLnBrk="1" latinLnBrk="0" hangingPunct="1">
                        <a:defRPr sz="1800" kern="1200">
                          <a:solidFill>
                            <a:schemeClr val="dk1"/>
                          </a:solidFill>
                          <a:latin typeface="SVN-Notulen Serif Display XBold"/>
                        </a:defRPr>
                      </a:lvl2pPr>
                      <a:lvl3pPr marL="914400" algn="l" defTabSz="914400" rtl="0" eaLnBrk="1" latinLnBrk="0" hangingPunct="1">
                        <a:defRPr sz="1800" kern="1200">
                          <a:solidFill>
                            <a:schemeClr val="dk1"/>
                          </a:solidFill>
                          <a:latin typeface="SVN-Notulen Serif Display XBold"/>
                        </a:defRPr>
                      </a:lvl3pPr>
                      <a:lvl4pPr marL="1371600" algn="l" defTabSz="914400" rtl="0" eaLnBrk="1" latinLnBrk="0" hangingPunct="1">
                        <a:defRPr sz="1800" kern="1200">
                          <a:solidFill>
                            <a:schemeClr val="dk1"/>
                          </a:solidFill>
                          <a:latin typeface="SVN-Notulen Serif Display XBold"/>
                        </a:defRPr>
                      </a:lvl4pPr>
                      <a:lvl5pPr marL="1828800" algn="l" defTabSz="914400" rtl="0" eaLnBrk="1" latinLnBrk="0" hangingPunct="1">
                        <a:defRPr sz="1800" kern="1200">
                          <a:solidFill>
                            <a:schemeClr val="dk1"/>
                          </a:solidFill>
                          <a:latin typeface="SVN-Notulen Serif Display XBold"/>
                        </a:defRPr>
                      </a:lvl5pPr>
                      <a:lvl6pPr marL="2286000" algn="l" defTabSz="914400" rtl="0" eaLnBrk="1" latinLnBrk="0" hangingPunct="1">
                        <a:defRPr sz="1800" kern="1200">
                          <a:solidFill>
                            <a:schemeClr val="dk1"/>
                          </a:solidFill>
                          <a:latin typeface="SVN-Notulen Serif Display XBold"/>
                        </a:defRPr>
                      </a:lvl6pPr>
                      <a:lvl7pPr marL="2743200" algn="l" defTabSz="914400" rtl="0" eaLnBrk="1" latinLnBrk="0" hangingPunct="1">
                        <a:defRPr sz="1800" kern="1200">
                          <a:solidFill>
                            <a:schemeClr val="dk1"/>
                          </a:solidFill>
                          <a:latin typeface="SVN-Notulen Serif Display XBold"/>
                        </a:defRPr>
                      </a:lvl7pPr>
                      <a:lvl8pPr marL="3200400" algn="l" defTabSz="914400" rtl="0" eaLnBrk="1" latinLnBrk="0" hangingPunct="1">
                        <a:defRPr sz="1800" kern="1200">
                          <a:solidFill>
                            <a:schemeClr val="dk1"/>
                          </a:solidFill>
                          <a:latin typeface="SVN-Notulen Serif Display XBold"/>
                        </a:defRPr>
                      </a:lvl8pPr>
                      <a:lvl9pPr marL="3657600" algn="l" defTabSz="914400" rtl="0" eaLnBrk="1" latinLnBrk="0" hangingPunct="1">
                        <a:defRPr sz="1800" kern="1200">
                          <a:solidFill>
                            <a:schemeClr val="dk1"/>
                          </a:solidFill>
                          <a:latin typeface="SVN-Notulen Serif Display XBold"/>
                        </a:defRPr>
                      </a:lvl9pPr>
                    </a:lstStyle>
                    <a:p>
                      <a:pPr algn="ctr">
                        <a:lnSpc>
                          <a:spcPct val="107000"/>
                        </a:lnSpc>
                        <a:spcAft>
                          <a:spcPts val="800"/>
                        </a:spcAft>
                      </a:pPr>
                      <a:r>
                        <a:rPr lang="en-US" sz="2000" kern="100">
                          <a:effectLst/>
                        </a:rPr>
                        <a:t>20.000</a:t>
                      </a:r>
                      <a:endParaRPr lang="en-US" sz="1700" kern="100">
                        <a:effectLst/>
                        <a:latin typeface="Calibri" panose="020F0502020204030204" pitchFamily="34" charset="0"/>
                        <a:ea typeface="Calibri" panose="020F0502020204030204" pitchFamily="34" charset="0"/>
                        <a:cs typeface="Times New Roman" panose="02020603050405020304" pitchFamily="18" charset="0"/>
                      </a:endParaRPr>
                    </a:p>
                  </a:txBody>
                  <a:tcPr marL="31439" marR="31439" marT="20958" marB="20958" anchor="ctr">
                    <a:lnL w="12700" cap="flat" cmpd="sng" algn="ctr">
                      <a:solidFill>
                        <a:srgbClr val="8E7CC3"/>
                      </a:solidFill>
                      <a:prstDash val="solid"/>
                      <a:round/>
                      <a:headEnd type="none" w="med" len="med"/>
                      <a:tailEnd type="none" w="med" len="med"/>
                    </a:lnL>
                    <a:lnR w="12700" cap="flat" cmpd="sng" algn="ctr">
                      <a:solidFill>
                        <a:srgbClr val="8E7CC3"/>
                      </a:solidFill>
                      <a:prstDash val="solid"/>
                      <a:round/>
                      <a:headEnd type="none" w="med" len="med"/>
                      <a:tailEnd type="none" w="med" len="med"/>
                    </a:lnR>
                    <a:lnT w="12700" cap="flat" cmpd="sng" algn="ctr">
                      <a:solidFill>
                        <a:srgbClr val="8E7CC3"/>
                      </a:solidFill>
                      <a:prstDash val="solid"/>
                      <a:round/>
                      <a:headEnd type="none" w="med" len="med"/>
                      <a:tailEnd type="none" w="med" len="med"/>
                    </a:lnT>
                    <a:lnB w="12700" cap="flat" cmpd="sng" algn="ctr">
                      <a:solidFill>
                        <a:srgbClr val="8E7CC3"/>
                      </a:solidFill>
                      <a:prstDash val="solid"/>
                      <a:round/>
                      <a:headEnd type="none" w="med" len="med"/>
                      <a:tailEnd type="none" w="med" len="med"/>
                    </a:lnB>
                    <a:lnTlToBr w="12700" cmpd="sng">
                      <a:noFill/>
                      <a:prstDash val="solid"/>
                    </a:lnTlToBr>
                    <a:lnBlToTr w="12700" cmpd="sng">
                      <a:noFill/>
                      <a:prstDash val="solid"/>
                    </a:lnBlToTr>
                    <a:solidFill>
                      <a:srgbClr val="FFFCF4"/>
                    </a:solidFill>
                  </a:tcPr>
                </a:tc>
                <a:extLst>
                  <a:ext uri="{0D108BD9-81ED-4DB2-BD59-A6C34878D82A}">
                    <a16:rowId xmlns:a16="http://schemas.microsoft.com/office/drawing/2014/main" val="16013833"/>
                  </a:ext>
                </a:extLst>
              </a:tr>
              <a:tr h="369337">
                <a:tc>
                  <a:txBody>
                    <a:bodyPr/>
                    <a:lstStyle>
                      <a:lvl1pPr marL="0" algn="l" defTabSz="914400" rtl="0" eaLnBrk="1" latinLnBrk="0" hangingPunct="1">
                        <a:defRPr sz="1800" b="1" kern="1200">
                          <a:solidFill>
                            <a:schemeClr val="lt1"/>
                          </a:solidFill>
                          <a:latin typeface="SVN-Notulen Serif Display XBold"/>
                        </a:defRPr>
                      </a:lvl1pPr>
                      <a:lvl2pPr marL="457200" algn="l" defTabSz="914400" rtl="0" eaLnBrk="1" latinLnBrk="0" hangingPunct="1">
                        <a:defRPr sz="1800" b="1" kern="1200">
                          <a:solidFill>
                            <a:schemeClr val="lt1"/>
                          </a:solidFill>
                          <a:latin typeface="SVN-Notulen Serif Display XBold"/>
                        </a:defRPr>
                      </a:lvl2pPr>
                      <a:lvl3pPr marL="914400" algn="l" defTabSz="914400" rtl="0" eaLnBrk="1" latinLnBrk="0" hangingPunct="1">
                        <a:defRPr sz="1800" b="1" kern="1200">
                          <a:solidFill>
                            <a:schemeClr val="lt1"/>
                          </a:solidFill>
                          <a:latin typeface="SVN-Notulen Serif Display XBold"/>
                        </a:defRPr>
                      </a:lvl3pPr>
                      <a:lvl4pPr marL="1371600" algn="l" defTabSz="914400" rtl="0" eaLnBrk="1" latinLnBrk="0" hangingPunct="1">
                        <a:defRPr sz="1800" b="1" kern="1200">
                          <a:solidFill>
                            <a:schemeClr val="lt1"/>
                          </a:solidFill>
                          <a:latin typeface="SVN-Notulen Serif Display XBold"/>
                        </a:defRPr>
                      </a:lvl4pPr>
                      <a:lvl5pPr marL="1828800" algn="l" defTabSz="914400" rtl="0" eaLnBrk="1" latinLnBrk="0" hangingPunct="1">
                        <a:defRPr sz="1800" b="1" kern="1200">
                          <a:solidFill>
                            <a:schemeClr val="lt1"/>
                          </a:solidFill>
                          <a:latin typeface="SVN-Notulen Serif Display XBold"/>
                        </a:defRPr>
                      </a:lvl5pPr>
                      <a:lvl6pPr marL="2286000" algn="l" defTabSz="914400" rtl="0" eaLnBrk="1" latinLnBrk="0" hangingPunct="1">
                        <a:defRPr sz="1800" b="1" kern="1200">
                          <a:solidFill>
                            <a:schemeClr val="lt1"/>
                          </a:solidFill>
                          <a:latin typeface="SVN-Notulen Serif Display XBold"/>
                        </a:defRPr>
                      </a:lvl6pPr>
                      <a:lvl7pPr marL="2743200" algn="l" defTabSz="914400" rtl="0" eaLnBrk="1" latinLnBrk="0" hangingPunct="1">
                        <a:defRPr sz="1800" b="1" kern="1200">
                          <a:solidFill>
                            <a:schemeClr val="lt1"/>
                          </a:solidFill>
                          <a:latin typeface="SVN-Notulen Serif Display XBold"/>
                        </a:defRPr>
                      </a:lvl7pPr>
                      <a:lvl8pPr marL="3200400" algn="l" defTabSz="914400" rtl="0" eaLnBrk="1" latinLnBrk="0" hangingPunct="1">
                        <a:defRPr sz="1800" b="1" kern="1200">
                          <a:solidFill>
                            <a:schemeClr val="lt1"/>
                          </a:solidFill>
                          <a:latin typeface="SVN-Notulen Serif Display XBold"/>
                        </a:defRPr>
                      </a:lvl8pPr>
                      <a:lvl9pPr marL="3657600" algn="l" defTabSz="914400" rtl="0" eaLnBrk="1" latinLnBrk="0" hangingPunct="1">
                        <a:defRPr sz="1800" b="1" kern="1200">
                          <a:solidFill>
                            <a:schemeClr val="lt1"/>
                          </a:solidFill>
                          <a:latin typeface="SVN-Notulen Serif Display XBold"/>
                        </a:defRPr>
                      </a:lvl9pPr>
                    </a:lstStyle>
                    <a:p>
                      <a:pPr algn="ctr">
                        <a:lnSpc>
                          <a:spcPct val="107000"/>
                        </a:lnSpc>
                        <a:spcAft>
                          <a:spcPts val="800"/>
                        </a:spcAft>
                      </a:pPr>
                      <a:r>
                        <a:rPr lang="en-US" sz="2000" kern="100" dirty="0">
                          <a:effectLst/>
                        </a:rPr>
                        <a:t>11</a:t>
                      </a:r>
                      <a:endParaRPr lang="en-US" sz="17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1439" marR="31439" marT="20958" marB="20958" anchor="ctr">
                    <a:lnL w="12700" cap="flat" cmpd="sng" algn="ctr">
                      <a:solidFill>
                        <a:srgbClr val="8E7CC3"/>
                      </a:solidFill>
                      <a:prstDash val="solid"/>
                      <a:round/>
                      <a:headEnd type="none" w="med" len="med"/>
                      <a:tailEnd type="none" w="med" len="med"/>
                    </a:lnL>
                    <a:lnR w="12700" cap="flat" cmpd="sng" algn="ctr">
                      <a:solidFill>
                        <a:srgbClr val="8E7CC3"/>
                      </a:solidFill>
                      <a:prstDash val="solid"/>
                      <a:round/>
                      <a:headEnd type="none" w="med" len="med"/>
                      <a:tailEnd type="none" w="med" len="med"/>
                    </a:lnR>
                    <a:lnT w="12700" cap="flat" cmpd="sng" algn="ctr">
                      <a:solidFill>
                        <a:srgbClr val="8E7CC3"/>
                      </a:solidFill>
                      <a:prstDash val="solid"/>
                      <a:round/>
                      <a:headEnd type="none" w="med" len="med"/>
                      <a:tailEnd type="none" w="med" len="med"/>
                    </a:lnT>
                    <a:lnB w="12700" cap="flat" cmpd="sng" algn="ctr">
                      <a:solidFill>
                        <a:srgbClr val="8E7CC3"/>
                      </a:solidFill>
                      <a:prstDash val="solid"/>
                      <a:round/>
                      <a:headEnd type="none" w="med" len="med"/>
                      <a:tailEnd type="none" w="med" len="med"/>
                    </a:lnB>
                    <a:lnTlToBr w="12700" cmpd="sng">
                      <a:noFill/>
                      <a:prstDash val="solid"/>
                    </a:lnTlToBr>
                    <a:lnBlToTr w="12700" cmpd="sng">
                      <a:noFill/>
                      <a:prstDash val="solid"/>
                    </a:lnBlToTr>
                    <a:solidFill>
                      <a:srgbClr val="8E7CC3"/>
                    </a:solidFill>
                  </a:tcPr>
                </a:tc>
                <a:tc>
                  <a:txBody>
                    <a:bodyPr/>
                    <a:lstStyle>
                      <a:lvl1pPr marL="0" algn="l" defTabSz="914400" rtl="0" eaLnBrk="1" latinLnBrk="0" hangingPunct="1">
                        <a:defRPr sz="1800" kern="1200">
                          <a:solidFill>
                            <a:schemeClr val="dk1"/>
                          </a:solidFill>
                          <a:latin typeface="SVN-Notulen Serif Display XBold"/>
                        </a:defRPr>
                      </a:lvl1pPr>
                      <a:lvl2pPr marL="457200" algn="l" defTabSz="914400" rtl="0" eaLnBrk="1" latinLnBrk="0" hangingPunct="1">
                        <a:defRPr sz="1800" kern="1200">
                          <a:solidFill>
                            <a:schemeClr val="dk1"/>
                          </a:solidFill>
                          <a:latin typeface="SVN-Notulen Serif Display XBold"/>
                        </a:defRPr>
                      </a:lvl2pPr>
                      <a:lvl3pPr marL="914400" algn="l" defTabSz="914400" rtl="0" eaLnBrk="1" latinLnBrk="0" hangingPunct="1">
                        <a:defRPr sz="1800" kern="1200">
                          <a:solidFill>
                            <a:schemeClr val="dk1"/>
                          </a:solidFill>
                          <a:latin typeface="SVN-Notulen Serif Display XBold"/>
                        </a:defRPr>
                      </a:lvl3pPr>
                      <a:lvl4pPr marL="1371600" algn="l" defTabSz="914400" rtl="0" eaLnBrk="1" latinLnBrk="0" hangingPunct="1">
                        <a:defRPr sz="1800" kern="1200">
                          <a:solidFill>
                            <a:schemeClr val="dk1"/>
                          </a:solidFill>
                          <a:latin typeface="SVN-Notulen Serif Display XBold"/>
                        </a:defRPr>
                      </a:lvl4pPr>
                      <a:lvl5pPr marL="1828800" algn="l" defTabSz="914400" rtl="0" eaLnBrk="1" latinLnBrk="0" hangingPunct="1">
                        <a:defRPr sz="1800" kern="1200">
                          <a:solidFill>
                            <a:schemeClr val="dk1"/>
                          </a:solidFill>
                          <a:latin typeface="SVN-Notulen Serif Display XBold"/>
                        </a:defRPr>
                      </a:lvl5pPr>
                      <a:lvl6pPr marL="2286000" algn="l" defTabSz="914400" rtl="0" eaLnBrk="1" latinLnBrk="0" hangingPunct="1">
                        <a:defRPr sz="1800" kern="1200">
                          <a:solidFill>
                            <a:schemeClr val="dk1"/>
                          </a:solidFill>
                          <a:latin typeface="SVN-Notulen Serif Display XBold"/>
                        </a:defRPr>
                      </a:lvl6pPr>
                      <a:lvl7pPr marL="2743200" algn="l" defTabSz="914400" rtl="0" eaLnBrk="1" latinLnBrk="0" hangingPunct="1">
                        <a:defRPr sz="1800" kern="1200">
                          <a:solidFill>
                            <a:schemeClr val="dk1"/>
                          </a:solidFill>
                          <a:latin typeface="SVN-Notulen Serif Display XBold"/>
                        </a:defRPr>
                      </a:lvl7pPr>
                      <a:lvl8pPr marL="3200400" algn="l" defTabSz="914400" rtl="0" eaLnBrk="1" latinLnBrk="0" hangingPunct="1">
                        <a:defRPr sz="1800" kern="1200">
                          <a:solidFill>
                            <a:schemeClr val="dk1"/>
                          </a:solidFill>
                          <a:latin typeface="SVN-Notulen Serif Display XBold"/>
                        </a:defRPr>
                      </a:lvl8pPr>
                      <a:lvl9pPr marL="3657600" algn="l" defTabSz="914400" rtl="0" eaLnBrk="1" latinLnBrk="0" hangingPunct="1">
                        <a:defRPr sz="1800" kern="1200">
                          <a:solidFill>
                            <a:schemeClr val="dk1"/>
                          </a:solidFill>
                          <a:latin typeface="SVN-Notulen Serif Display XBold"/>
                        </a:defRPr>
                      </a:lvl9pPr>
                    </a:lstStyle>
                    <a:p>
                      <a:pPr algn="ctr">
                        <a:lnSpc>
                          <a:spcPct val="107000"/>
                        </a:lnSpc>
                        <a:spcAft>
                          <a:spcPts val="800"/>
                        </a:spcAft>
                      </a:pPr>
                      <a:r>
                        <a:rPr lang="en-US" sz="2000" kern="100">
                          <a:effectLst/>
                        </a:rPr>
                        <a:t>Tiền phát sinh</a:t>
                      </a:r>
                      <a:endParaRPr lang="en-US" sz="1700" kern="100">
                        <a:effectLst/>
                        <a:latin typeface="Calibri" panose="020F0502020204030204" pitchFamily="34" charset="0"/>
                        <a:ea typeface="Calibri" panose="020F0502020204030204" pitchFamily="34" charset="0"/>
                        <a:cs typeface="Times New Roman" panose="02020603050405020304" pitchFamily="18" charset="0"/>
                      </a:endParaRPr>
                    </a:p>
                  </a:txBody>
                  <a:tcPr marL="31439" marR="31439" marT="20958" marB="20958" anchor="ctr">
                    <a:lnL w="12700" cap="flat" cmpd="sng" algn="ctr">
                      <a:solidFill>
                        <a:srgbClr val="8E7CC3"/>
                      </a:solidFill>
                      <a:prstDash val="solid"/>
                      <a:round/>
                      <a:headEnd type="none" w="med" len="med"/>
                      <a:tailEnd type="none" w="med" len="med"/>
                    </a:lnL>
                    <a:lnR w="12700" cap="flat" cmpd="sng" algn="ctr">
                      <a:solidFill>
                        <a:srgbClr val="8E7CC3"/>
                      </a:solidFill>
                      <a:prstDash val="solid"/>
                      <a:round/>
                      <a:headEnd type="none" w="med" len="med"/>
                      <a:tailEnd type="none" w="med" len="med"/>
                    </a:lnR>
                    <a:lnT w="12700" cap="flat" cmpd="sng" algn="ctr">
                      <a:solidFill>
                        <a:srgbClr val="8E7CC3"/>
                      </a:solidFill>
                      <a:prstDash val="solid"/>
                      <a:round/>
                      <a:headEnd type="none" w="med" len="med"/>
                      <a:tailEnd type="none" w="med" len="med"/>
                    </a:lnT>
                    <a:lnB w="12700" cap="flat" cmpd="sng" algn="ctr">
                      <a:solidFill>
                        <a:srgbClr val="8E7CC3"/>
                      </a:solidFill>
                      <a:prstDash val="solid"/>
                      <a:round/>
                      <a:headEnd type="none" w="med" len="med"/>
                      <a:tailEnd type="none" w="med" len="med"/>
                    </a:lnB>
                    <a:lnTlToBr w="12700" cmpd="sng">
                      <a:noFill/>
                      <a:prstDash val="solid"/>
                    </a:lnTlToBr>
                    <a:lnBlToTr w="12700" cmpd="sng">
                      <a:noFill/>
                      <a:prstDash val="solid"/>
                    </a:lnBlToTr>
                    <a:solidFill>
                      <a:srgbClr val="FFFCF4"/>
                    </a:solidFill>
                  </a:tcPr>
                </a:tc>
                <a:tc>
                  <a:txBody>
                    <a:bodyPr/>
                    <a:lstStyle>
                      <a:lvl1pPr marL="0" algn="l" defTabSz="914400" rtl="0" eaLnBrk="1" latinLnBrk="0" hangingPunct="1">
                        <a:defRPr sz="1800" kern="1200">
                          <a:solidFill>
                            <a:schemeClr val="dk1"/>
                          </a:solidFill>
                          <a:latin typeface="SVN-Notulen Serif Display XBold"/>
                        </a:defRPr>
                      </a:lvl1pPr>
                      <a:lvl2pPr marL="457200" algn="l" defTabSz="914400" rtl="0" eaLnBrk="1" latinLnBrk="0" hangingPunct="1">
                        <a:defRPr sz="1800" kern="1200">
                          <a:solidFill>
                            <a:schemeClr val="dk1"/>
                          </a:solidFill>
                          <a:latin typeface="SVN-Notulen Serif Display XBold"/>
                        </a:defRPr>
                      </a:lvl2pPr>
                      <a:lvl3pPr marL="914400" algn="l" defTabSz="914400" rtl="0" eaLnBrk="1" latinLnBrk="0" hangingPunct="1">
                        <a:defRPr sz="1800" kern="1200">
                          <a:solidFill>
                            <a:schemeClr val="dk1"/>
                          </a:solidFill>
                          <a:latin typeface="SVN-Notulen Serif Display XBold"/>
                        </a:defRPr>
                      </a:lvl3pPr>
                      <a:lvl4pPr marL="1371600" algn="l" defTabSz="914400" rtl="0" eaLnBrk="1" latinLnBrk="0" hangingPunct="1">
                        <a:defRPr sz="1800" kern="1200">
                          <a:solidFill>
                            <a:schemeClr val="dk1"/>
                          </a:solidFill>
                          <a:latin typeface="SVN-Notulen Serif Display XBold"/>
                        </a:defRPr>
                      </a:lvl4pPr>
                      <a:lvl5pPr marL="1828800" algn="l" defTabSz="914400" rtl="0" eaLnBrk="1" latinLnBrk="0" hangingPunct="1">
                        <a:defRPr sz="1800" kern="1200">
                          <a:solidFill>
                            <a:schemeClr val="dk1"/>
                          </a:solidFill>
                          <a:latin typeface="SVN-Notulen Serif Display XBold"/>
                        </a:defRPr>
                      </a:lvl5pPr>
                      <a:lvl6pPr marL="2286000" algn="l" defTabSz="914400" rtl="0" eaLnBrk="1" latinLnBrk="0" hangingPunct="1">
                        <a:defRPr sz="1800" kern="1200">
                          <a:solidFill>
                            <a:schemeClr val="dk1"/>
                          </a:solidFill>
                          <a:latin typeface="SVN-Notulen Serif Display XBold"/>
                        </a:defRPr>
                      </a:lvl6pPr>
                      <a:lvl7pPr marL="2743200" algn="l" defTabSz="914400" rtl="0" eaLnBrk="1" latinLnBrk="0" hangingPunct="1">
                        <a:defRPr sz="1800" kern="1200">
                          <a:solidFill>
                            <a:schemeClr val="dk1"/>
                          </a:solidFill>
                          <a:latin typeface="SVN-Notulen Serif Display XBold"/>
                        </a:defRPr>
                      </a:lvl7pPr>
                      <a:lvl8pPr marL="3200400" algn="l" defTabSz="914400" rtl="0" eaLnBrk="1" latinLnBrk="0" hangingPunct="1">
                        <a:defRPr sz="1800" kern="1200">
                          <a:solidFill>
                            <a:schemeClr val="dk1"/>
                          </a:solidFill>
                          <a:latin typeface="SVN-Notulen Serif Display XBold"/>
                        </a:defRPr>
                      </a:lvl8pPr>
                      <a:lvl9pPr marL="3657600" algn="l" defTabSz="914400" rtl="0" eaLnBrk="1" latinLnBrk="0" hangingPunct="1">
                        <a:defRPr sz="1800" kern="1200">
                          <a:solidFill>
                            <a:schemeClr val="dk1"/>
                          </a:solidFill>
                          <a:latin typeface="SVN-Notulen Serif Display XBold"/>
                        </a:defRPr>
                      </a:lvl9pPr>
                    </a:lstStyle>
                    <a:p>
                      <a:pPr algn="ctr">
                        <a:lnSpc>
                          <a:spcPct val="107000"/>
                        </a:lnSpc>
                        <a:spcAft>
                          <a:spcPts val="800"/>
                        </a:spcAft>
                      </a:pPr>
                      <a:r>
                        <a:rPr lang="en-US" sz="2000" kern="100" dirty="0">
                          <a:effectLst/>
                        </a:rPr>
                        <a:t> </a:t>
                      </a:r>
                      <a:endParaRPr lang="en-US" sz="17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1439" marR="31439" marT="20958" marB="20958" anchor="ctr">
                    <a:lnL w="12700" cap="flat" cmpd="sng" algn="ctr">
                      <a:solidFill>
                        <a:srgbClr val="8E7CC3"/>
                      </a:solidFill>
                      <a:prstDash val="solid"/>
                      <a:round/>
                      <a:headEnd type="none" w="med" len="med"/>
                      <a:tailEnd type="none" w="med" len="med"/>
                    </a:lnL>
                    <a:lnR w="12700" cap="flat" cmpd="sng" algn="ctr">
                      <a:solidFill>
                        <a:srgbClr val="8E7CC3"/>
                      </a:solidFill>
                      <a:prstDash val="solid"/>
                      <a:round/>
                      <a:headEnd type="none" w="med" len="med"/>
                      <a:tailEnd type="none" w="med" len="med"/>
                    </a:lnR>
                    <a:lnT w="12700" cap="flat" cmpd="sng" algn="ctr">
                      <a:solidFill>
                        <a:srgbClr val="8E7CC3"/>
                      </a:solidFill>
                      <a:prstDash val="solid"/>
                      <a:round/>
                      <a:headEnd type="none" w="med" len="med"/>
                      <a:tailEnd type="none" w="med" len="med"/>
                    </a:lnT>
                    <a:lnB w="12700" cap="flat" cmpd="sng" algn="ctr">
                      <a:solidFill>
                        <a:srgbClr val="8E7CC3"/>
                      </a:solidFill>
                      <a:prstDash val="solid"/>
                      <a:round/>
                      <a:headEnd type="none" w="med" len="med"/>
                      <a:tailEnd type="none" w="med" len="med"/>
                    </a:lnB>
                    <a:lnTlToBr w="12700" cmpd="sng">
                      <a:noFill/>
                      <a:prstDash val="solid"/>
                    </a:lnTlToBr>
                    <a:lnBlToTr w="12700" cmpd="sng">
                      <a:noFill/>
                      <a:prstDash val="solid"/>
                    </a:lnBlToTr>
                    <a:solidFill>
                      <a:srgbClr val="FFFCF4"/>
                    </a:solidFill>
                  </a:tcPr>
                </a:tc>
                <a:tc>
                  <a:txBody>
                    <a:bodyPr/>
                    <a:lstStyle>
                      <a:lvl1pPr marL="0" algn="l" defTabSz="914400" rtl="0" eaLnBrk="1" latinLnBrk="0" hangingPunct="1">
                        <a:defRPr sz="1800" kern="1200">
                          <a:solidFill>
                            <a:schemeClr val="dk1"/>
                          </a:solidFill>
                          <a:latin typeface="SVN-Notulen Serif Display XBold"/>
                        </a:defRPr>
                      </a:lvl1pPr>
                      <a:lvl2pPr marL="457200" algn="l" defTabSz="914400" rtl="0" eaLnBrk="1" latinLnBrk="0" hangingPunct="1">
                        <a:defRPr sz="1800" kern="1200">
                          <a:solidFill>
                            <a:schemeClr val="dk1"/>
                          </a:solidFill>
                          <a:latin typeface="SVN-Notulen Serif Display XBold"/>
                        </a:defRPr>
                      </a:lvl2pPr>
                      <a:lvl3pPr marL="914400" algn="l" defTabSz="914400" rtl="0" eaLnBrk="1" latinLnBrk="0" hangingPunct="1">
                        <a:defRPr sz="1800" kern="1200">
                          <a:solidFill>
                            <a:schemeClr val="dk1"/>
                          </a:solidFill>
                          <a:latin typeface="SVN-Notulen Serif Display XBold"/>
                        </a:defRPr>
                      </a:lvl3pPr>
                      <a:lvl4pPr marL="1371600" algn="l" defTabSz="914400" rtl="0" eaLnBrk="1" latinLnBrk="0" hangingPunct="1">
                        <a:defRPr sz="1800" kern="1200">
                          <a:solidFill>
                            <a:schemeClr val="dk1"/>
                          </a:solidFill>
                          <a:latin typeface="SVN-Notulen Serif Display XBold"/>
                        </a:defRPr>
                      </a:lvl4pPr>
                      <a:lvl5pPr marL="1828800" algn="l" defTabSz="914400" rtl="0" eaLnBrk="1" latinLnBrk="0" hangingPunct="1">
                        <a:defRPr sz="1800" kern="1200">
                          <a:solidFill>
                            <a:schemeClr val="dk1"/>
                          </a:solidFill>
                          <a:latin typeface="SVN-Notulen Serif Display XBold"/>
                        </a:defRPr>
                      </a:lvl5pPr>
                      <a:lvl6pPr marL="2286000" algn="l" defTabSz="914400" rtl="0" eaLnBrk="1" latinLnBrk="0" hangingPunct="1">
                        <a:defRPr sz="1800" kern="1200">
                          <a:solidFill>
                            <a:schemeClr val="dk1"/>
                          </a:solidFill>
                          <a:latin typeface="SVN-Notulen Serif Display XBold"/>
                        </a:defRPr>
                      </a:lvl6pPr>
                      <a:lvl7pPr marL="2743200" algn="l" defTabSz="914400" rtl="0" eaLnBrk="1" latinLnBrk="0" hangingPunct="1">
                        <a:defRPr sz="1800" kern="1200">
                          <a:solidFill>
                            <a:schemeClr val="dk1"/>
                          </a:solidFill>
                          <a:latin typeface="SVN-Notulen Serif Display XBold"/>
                        </a:defRPr>
                      </a:lvl7pPr>
                      <a:lvl8pPr marL="3200400" algn="l" defTabSz="914400" rtl="0" eaLnBrk="1" latinLnBrk="0" hangingPunct="1">
                        <a:defRPr sz="1800" kern="1200">
                          <a:solidFill>
                            <a:schemeClr val="dk1"/>
                          </a:solidFill>
                          <a:latin typeface="SVN-Notulen Serif Display XBold"/>
                        </a:defRPr>
                      </a:lvl8pPr>
                      <a:lvl9pPr marL="3657600" algn="l" defTabSz="914400" rtl="0" eaLnBrk="1" latinLnBrk="0" hangingPunct="1">
                        <a:defRPr sz="1800" kern="1200">
                          <a:solidFill>
                            <a:schemeClr val="dk1"/>
                          </a:solidFill>
                          <a:latin typeface="SVN-Notulen Serif Display XBold"/>
                        </a:defRPr>
                      </a:lvl9pPr>
                    </a:lstStyle>
                    <a:p>
                      <a:pPr algn="ctr">
                        <a:lnSpc>
                          <a:spcPct val="107000"/>
                        </a:lnSpc>
                        <a:spcAft>
                          <a:spcPts val="800"/>
                        </a:spcAft>
                      </a:pPr>
                      <a:r>
                        <a:rPr lang="en-US" sz="2000" kern="100">
                          <a:effectLst/>
                        </a:rPr>
                        <a:t>37000</a:t>
                      </a:r>
                      <a:endParaRPr lang="en-US" sz="1700" kern="100">
                        <a:effectLst/>
                        <a:latin typeface="Calibri" panose="020F0502020204030204" pitchFamily="34" charset="0"/>
                        <a:ea typeface="Calibri" panose="020F0502020204030204" pitchFamily="34" charset="0"/>
                        <a:cs typeface="Times New Roman" panose="02020603050405020304" pitchFamily="18" charset="0"/>
                      </a:endParaRPr>
                    </a:p>
                  </a:txBody>
                  <a:tcPr marL="31439" marR="31439" marT="20958" marB="20958" anchor="ctr">
                    <a:lnL w="12700" cap="flat" cmpd="sng" algn="ctr">
                      <a:solidFill>
                        <a:srgbClr val="8E7CC3"/>
                      </a:solidFill>
                      <a:prstDash val="solid"/>
                      <a:round/>
                      <a:headEnd type="none" w="med" len="med"/>
                      <a:tailEnd type="none" w="med" len="med"/>
                    </a:lnL>
                    <a:lnR w="12700" cap="flat" cmpd="sng" algn="ctr">
                      <a:solidFill>
                        <a:srgbClr val="8E7CC3"/>
                      </a:solidFill>
                      <a:prstDash val="solid"/>
                      <a:round/>
                      <a:headEnd type="none" w="med" len="med"/>
                      <a:tailEnd type="none" w="med" len="med"/>
                    </a:lnR>
                    <a:lnT w="12700" cap="flat" cmpd="sng" algn="ctr">
                      <a:solidFill>
                        <a:srgbClr val="8E7CC3"/>
                      </a:solidFill>
                      <a:prstDash val="solid"/>
                      <a:round/>
                      <a:headEnd type="none" w="med" len="med"/>
                      <a:tailEnd type="none" w="med" len="med"/>
                    </a:lnT>
                    <a:lnB w="12700" cap="flat" cmpd="sng" algn="ctr">
                      <a:solidFill>
                        <a:srgbClr val="8E7CC3"/>
                      </a:solidFill>
                      <a:prstDash val="solid"/>
                      <a:round/>
                      <a:headEnd type="none" w="med" len="med"/>
                      <a:tailEnd type="none" w="med" len="med"/>
                    </a:lnB>
                    <a:lnTlToBr w="12700" cmpd="sng">
                      <a:noFill/>
                      <a:prstDash val="solid"/>
                    </a:lnTlToBr>
                    <a:lnBlToTr w="12700" cmpd="sng">
                      <a:noFill/>
                      <a:prstDash val="solid"/>
                    </a:lnBlToTr>
                    <a:solidFill>
                      <a:srgbClr val="FFFCF4"/>
                    </a:solidFill>
                  </a:tcPr>
                </a:tc>
                <a:tc>
                  <a:txBody>
                    <a:bodyPr/>
                    <a:lstStyle>
                      <a:lvl1pPr marL="0" algn="l" defTabSz="914400" rtl="0" eaLnBrk="1" latinLnBrk="0" hangingPunct="1">
                        <a:defRPr sz="1800" kern="1200">
                          <a:solidFill>
                            <a:schemeClr val="dk1"/>
                          </a:solidFill>
                          <a:latin typeface="SVN-Notulen Serif Display XBold"/>
                        </a:defRPr>
                      </a:lvl1pPr>
                      <a:lvl2pPr marL="457200" algn="l" defTabSz="914400" rtl="0" eaLnBrk="1" latinLnBrk="0" hangingPunct="1">
                        <a:defRPr sz="1800" kern="1200">
                          <a:solidFill>
                            <a:schemeClr val="dk1"/>
                          </a:solidFill>
                          <a:latin typeface="SVN-Notulen Serif Display XBold"/>
                        </a:defRPr>
                      </a:lvl2pPr>
                      <a:lvl3pPr marL="914400" algn="l" defTabSz="914400" rtl="0" eaLnBrk="1" latinLnBrk="0" hangingPunct="1">
                        <a:defRPr sz="1800" kern="1200">
                          <a:solidFill>
                            <a:schemeClr val="dk1"/>
                          </a:solidFill>
                          <a:latin typeface="SVN-Notulen Serif Display XBold"/>
                        </a:defRPr>
                      </a:lvl3pPr>
                      <a:lvl4pPr marL="1371600" algn="l" defTabSz="914400" rtl="0" eaLnBrk="1" latinLnBrk="0" hangingPunct="1">
                        <a:defRPr sz="1800" kern="1200">
                          <a:solidFill>
                            <a:schemeClr val="dk1"/>
                          </a:solidFill>
                          <a:latin typeface="SVN-Notulen Serif Display XBold"/>
                        </a:defRPr>
                      </a:lvl4pPr>
                      <a:lvl5pPr marL="1828800" algn="l" defTabSz="914400" rtl="0" eaLnBrk="1" latinLnBrk="0" hangingPunct="1">
                        <a:defRPr sz="1800" kern="1200">
                          <a:solidFill>
                            <a:schemeClr val="dk1"/>
                          </a:solidFill>
                          <a:latin typeface="SVN-Notulen Serif Display XBold"/>
                        </a:defRPr>
                      </a:lvl5pPr>
                      <a:lvl6pPr marL="2286000" algn="l" defTabSz="914400" rtl="0" eaLnBrk="1" latinLnBrk="0" hangingPunct="1">
                        <a:defRPr sz="1800" kern="1200">
                          <a:solidFill>
                            <a:schemeClr val="dk1"/>
                          </a:solidFill>
                          <a:latin typeface="SVN-Notulen Serif Display XBold"/>
                        </a:defRPr>
                      </a:lvl6pPr>
                      <a:lvl7pPr marL="2743200" algn="l" defTabSz="914400" rtl="0" eaLnBrk="1" latinLnBrk="0" hangingPunct="1">
                        <a:defRPr sz="1800" kern="1200">
                          <a:solidFill>
                            <a:schemeClr val="dk1"/>
                          </a:solidFill>
                          <a:latin typeface="SVN-Notulen Serif Display XBold"/>
                        </a:defRPr>
                      </a:lvl7pPr>
                      <a:lvl8pPr marL="3200400" algn="l" defTabSz="914400" rtl="0" eaLnBrk="1" latinLnBrk="0" hangingPunct="1">
                        <a:defRPr sz="1800" kern="1200">
                          <a:solidFill>
                            <a:schemeClr val="dk1"/>
                          </a:solidFill>
                          <a:latin typeface="SVN-Notulen Serif Display XBold"/>
                        </a:defRPr>
                      </a:lvl8pPr>
                      <a:lvl9pPr marL="3657600" algn="l" defTabSz="914400" rtl="0" eaLnBrk="1" latinLnBrk="0" hangingPunct="1">
                        <a:defRPr sz="1800" kern="1200">
                          <a:solidFill>
                            <a:schemeClr val="dk1"/>
                          </a:solidFill>
                          <a:latin typeface="SVN-Notulen Serif Display XBold"/>
                        </a:defRPr>
                      </a:lvl9pPr>
                    </a:lstStyle>
                    <a:p>
                      <a:pPr algn="ctr">
                        <a:lnSpc>
                          <a:spcPct val="107000"/>
                        </a:lnSpc>
                        <a:spcAft>
                          <a:spcPts val="800"/>
                        </a:spcAft>
                      </a:pPr>
                      <a:r>
                        <a:rPr lang="en-US" sz="2000" kern="100" dirty="0">
                          <a:effectLst/>
                        </a:rPr>
                        <a:t>37.000</a:t>
                      </a:r>
                      <a:endParaRPr lang="en-US" sz="17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1439" marR="31439" marT="20958" marB="20958" anchor="ctr">
                    <a:lnL w="12700" cap="flat" cmpd="sng" algn="ctr">
                      <a:solidFill>
                        <a:srgbClr val="8E7CC3"/>
                      </a:solidFill>
                      <a:prstDash val="solid"/>
                      <a:round/>
                      <a:headEnd type="none" w="med" len="med"/>
                      <a:tailEnd type="none" w="med" len="med"/>
                    </a:lnL>
                    <a:lnR w="12700" cap="flat" cmpd="sng" algn="ctr">
                      <a:solidFill>
                        <a:srgbClr val="8E7CC3"/>
                      </a:solidFill>
                      <a:prstDash val="solid"/>
                      <a:round/>
                      <a:headEnd type="none" w="med" len="med"/>
                      <a:tailEnd type="none" w="med" len="med"/>
                    </a:lnR>
                    <a:lnT w="12700" cap="flat" cmpd="sng" algn="ctr">
                      <a:solidFill>
                        <a:srgbClr val="8E7CC3"/>
                      </a:solidFill>
                      <a:prstDash val="solid"/>
                      <a:round/>
                      <a:headEnd type="none" w="med" len="med"/>
                      <a:tailEnd type="none" w="med" len="med"/>
                    </a:lnT>
                    <a:lnB w="12700" cap="flat" cmpd="sng" algn="ctr">
                      <a:solidFill>
                        <a:srgbClr val="8E7CC3"/>
                      </a:solidFill>
                      <a:prstDash val="solid"/>
                      <a:round/>
                      <a:headEnd type="none" w="med" len="med"/>
                      <a:tailEnd type="none" w="med" len="med"/>
                    </a:lnB>
                    <a:lnTlToBr w="12700" cmpd="sng">
                      <a:noFill/>
                      <a:prstDash val="solid"/>
                    </a:lnTlToBr>
                    <a:lnBlToTr w="12700" cmpd="sng">
                      <a:noFill/>
                      <a:prstDash val="solid"/>
                    </a:lnBlToTr>
                    <a:solidFill>
                      <a:srgbClr val="FFFCF4"/>
                    </a:solidFill>
                  </a:tcPr>
                </a:tc>
                <a:extLst>
                  <a:ext uri="{0D108BD9-81ED-4DB2-BD59-A6C34878D82A}">
                    <a16:rowId xmlns:a16="http://schemas.microsoft.com/office/drawing/2014/main" val="3049737962"/>
                  </a:ext>
                </a:extLst>
              </a:tr>
              <a:tr h="369337">
                <a:tc>
                  <a:txBody>
                    <a:bodyPr/>
                    <a:lstStyle>
                      <a:lvl1pPr marL="0" algn="l" defTabSz="914400" rtl="0" eaLnBrk="1" latinLnBrk="0" hangingPunct="1">
                        <a:defRPr sz="1800" b="1" kern="1200">
                          <a:solidFill>
                            <a:schemeClr val="lt1"/>
                          </a:solidFill>
                          <a:latin typeface="SVN-Notulen Serif Display XBold"/>
                        </a:defRPr>
                      </a:lvl1pPr>
                      <a:lvl2pPr marL="457200" algn="l" defTabSz="914400" rtl="0" eaLnBrk="1" latinLnBrk="0" hangingPunct="1">
                        <a:defRPr sz="1800" b="1" kern="1200">
                          <a:solidFill>
                            <a:schemeClr val="lt1"/>
                          </a:solidFill>
                          <a:latin typeface="SVN-Notulen Serif Display XBold"/>
                        </a:defRPr>
                      </a:lvl2pPr>
                      <a:lvl3pPr marL="914400" algn="l" defTabSz="914400" rtl="0" eaLnBrk="1" latinLnBrk="0" hangingPunct="1">
                        <a:defRPr sz="1800" b="1" kern="1200">
                          <a:solidFill>
                            <a:schemeClr val="lt1"/>
                          </a:solidFill>
                          <a:latin typeface="SVN-Notulen Serif Display XBold"/>
                        </a:defRPr>
                      </a:lvl3pPr>
                      <a:lvl4pPr marL="1371600" algn="l" defTabSz="914400" rtl="0" eaLnBrk="1" latinLnBrk="0" hangingPunct="1">
                        <a:defRPr sz="1800" b="1" kern="1200">
                          <a:solidFill>
                            <a:schemeClr val="lt1"/>
                          </a:solidFill>
                          <a:latin typeface="SVN-Notulen Serif Display XBold"/>
                        </a:defRPr>
                      </a:lvl4pPr>
                      <a:lvl5pPr marL="1828800" algn="l" defTabSz="914400" rtl="0" eaLnBrk="1" latinLnBrk="0" hangingPunct="1">
                        <a:defRPr sz="1800" b="1" kern="1200">
                          <a:solidFill>
                            <a:schemeClr val="lt1"/>
                          </a:solidFill>
                          <a:latin typeface="SVN-Notulen Serif Display XBold"/>
                        </a:defRPr>
                      </a:lvl5pPr>
                      <a:lvl6pPr marL="2286000" algn="l" defTabSz="914400" rtl="0" eaLnBrk="1" latinLnBrk="0" hangingPunct="1">
                        <a:defRPr sz="1800" b="1" kern="1200">
                          <a:solidFill>
                            <a:schemeClr val="lt1"/>
                          </a:solidFill>
                          <a:latin typeface="SVN-Notulen Serif Display XBold"/>
                        </a:defRPr>
                      </a:lvl6pPr>
                      <a:lvl7pPr marL="2743200" algn="l" defTabSz="914400" rtl="0" eaLnBrk="1" latinLnBrk="0" hangingPunct="1">
                        <a:defRPr sz="1800" b="1" kern="1200">
                          <a:solidFill>
                            <a:schemeClr val="lt1"/>
                          </a:solidFill>
                          <a:latin typeface="SVN-Notulen Serif Display XBold"/>
                        </a:defRPr>
                      </a:lvl7pPr>
                      <a:lvl8pPr marL="3200400" algn="l" defTabSz="914400" rtl="0" eaLnBrk="1" latinLnBrk="0" hangingPunct="1">
                        <a:defRPr sz="1800" b="1" kern="1200">
                          <a:solidFill>
                            <a:schemeClr val="lt1"/>
                          </a:solidFill>
                          <a:latin typeface="SVN-Notulen Serif Display XBold"/>
                        </a:defRPr>
                      </a:lvl8pPr>
                      <a:lvl9pPr marL="3657600" algn="l" defTabSz="914400" rtl="0" eaLnBrk="1" latinLnBrk="0" hangingPunct="1">
                        <a:defRPr sz="1800" b="1" kern="1200">
                          <a:solidFill>
                            <a:schemeClr val="lt1"/>
                          </a:solidFill>
                          <a:latin typeface="SVN-Notulen Serif Display XBold"/>
                        </a:defRPr>
                      </a:lvl9pPr>
                    </a:lstStyle>
                    <a:p>
                      <a:pPr algn="ctr">
                        <a:lnSpc>
                          <a:spcPct val="107000"/>
                        </a:lnSpc>
                        <a:spcAft>
                          <a:spcPts val="800"/>
                        </a:spcAft>
                      </a:pPr>
                      <a:r>
                        <a:rPr lang="en-US" sz="2000" kern="100" dirty="0">
                          <a:effectLst/>
                        </a:rPr>
                        <a:t>12</a:t>
                      </a:r>
                      <a:endParaRPr lang="en-US" sz="17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1439" marR="31439" marT="20958" marB="20958" anchor="ctr">
                    <a:lnL w="12700" cap="flat" cmpd="sng" algn="ctr">
                      <a:solidFill>
                        <a:srgbClr val="8E7CC3"/>
                      </a:solidFill>
                      <a:prstDash val="solid"/>
                      <a:round/>
                      <a:headEnd type="none" w="med" len="med"/>
                      <a:tailEnd type="none" w="med" len="med"/>
                    </a:lnL>
                    <a:lnR w="12700" cap="flat" cmpd="sng" algn="ctr">
                      <a:solidFill>
                        <a:srgbClr val="8E7CC3"/>
                      </a:solidFill>
                      <a:prstDash val="solid"/>
                      <a:round/>
                      <a:headEnd type="none" w="med" len="med"/>
                      <a:tailEnd type="none" w="med" len="med"/>
                    </a:lnR>
                    <a:lnT w="12700" cap="flat" cmpd="sng" algn="ctr">
                      <a:solidFill>
                        <a:srgbClr val="8E7CC3"/>
                      </a:solidFill>
                      <a:prstDash val="solid"/>
                      <a:round/>
                      <a:headEnd type="none" w="med" len="med"/>
                      <a:tailEnd type="none" w="med" len="med"/>
                    </a:lnT>
                    <a:lnB w="12700" cap="flat" cmpd="sng" algn="ctr">
                      <a:solidFill>
                        <a:srgbClr val="8E7CC3"/>
                      </a:solidFill>
                      <a:prstDash val="solid"/>
                      <a:round/>
                      <a:headEnd type="none" w="med" len="med"/>
                      <a:tailEnd type="none" w="med" len="med"/>
                    </a:lnB>
                    <a:lnTlToBr w="12700" cmpd="sng">
                      <a:noFill/>
                      <a:prstDash val="solid"/>
                    </a:lnTlToBr>
                    <a:lnBlToTr w="12700" cmpd="sng">
                      <a:noFill/>
                      <a:prstDash val="solid"/>
                    </a:lnBlToTr>
                    <a:solidFill>
                      <a:srgbClr val="8E7CC3"/>
                    </a:solidFill>
                  </a:tcPr>
                </a:tc>
                <a:tc>
                  <a:txBody>
                    <a:bodyPr/>
                    <a:lstStyle>
                      <a:lvl1pPr marL="0" algn="l" defTabSz="914400" rtl="0" eaLnBrk="1" latinLnBrk="0" hangingPunct="1">
                        <a:defRPr sz="1800" kern="1200">
                          <a:solidFill>
                            <a:schemeClr val="dk1"/>
                          </a:solidFill>
                          <a:latin typeface="SVN-Notulen Serif Display XBold"/>
                        </a:defRPr>
                      </a:lvl1pPr>
                      <a:lvl2pPr marL="457200" algn="l" defTabSz="914400" rtl="0" eaLnBrk="1" latinLnBrk="0" hangingPunct="1">
                        <a:defRPr sz="1800" kern="1200">
                          <a:solidFill>
                            <a:schemeClr val="dk1"/>
                          </a:solidFill>
                          <a:latin typeface="SVN-Notulen Serif Display XBold"/>
                        </a:defRPr>
                      </a:lvl2pPr>
                      <a:lvl3pPr marL="914400" algn="l" defTabSz="914400" rtl="0" eaLnBrk="1" latinLnBrk="0" hangingPunct="1">
                        <a:defRPr sz="1800" kern="1200">
                          <a:solidFill>
                            <a:schemeClr val="dk1"/>
                          </a:solidFill>
                          <a:latin typeface="SVN-Notulen Serif Display XBold"/>
                        </a:defRPr>
                      </a:lvl3pPr>
                      <a:lvl4pPr marL="1371600" algn="l" defTabSz="914400" rtl="0" eaLnBrk="1" latinLnBrk="0" hangingPunct="1">
                        <a:defRPr sz="1800" kern="1200">
                          <a:solidFill>
                            <a:schemeClr val="dk1"/>
                          </a:solidFill>
                          <a:latin typeface="SVN-Notulen Serif Display XBold"/>
                        </a:defRPr>
                      </a:lvl4pPr>
                      <a:lvl5pPr marL="1828800" algn="l" defTabSz="914400" rtl="0" eaLnBrk="1" latinLnBrk="0" hangingPunct="1">
                        <a:defRPr sz="1800" kern="1200">
                          <a:solidFill>
                            <a:schemeClr val="dk1"/>
                          </a:solidFill>
                          <a:latin typeface="SVN-Notulen Serif Display XBold"/>
                        </a:defRPr>
                      </a:lvl5pPr>
                      <a:lvl6pPr marL="2286000" algn="l" defTabSz="914400" rtl="0" eaLnBrk="1" latinLnBrk="0" hangingPunct="1">
                        <a:defRPr sz="1800" kern="1200">
                          <a:solidFill>
                            <a:schemeClr val="dk1"/>
                          </a:solidFill>
                          <a:latin typeface="SVN-Notulen Serif Display XBold"/>
                        </a:defRPr>
                      </a:lvl6pPr>
                      <a:lvl7pPr marL="2743200" algn="l" defTabSz="914400" rtl="0" eaLnBrk="1" latinLnBrk="0" hangingPunct="1">
                        <a:defRPr sz="1800" kern="1200">
                          <a:solidFill>
                            <a:schemeClr val="dk1"/>
                          </a:solidFill>
                          <a:latin typeface="SVN-Notulen Serif Display XBold"/>
                        </a:defRPr>
                      </a:lvl7pPr>
                      <a:lvl8pPr marL="3200400" algn="l" defTabSz="914400" rtl="0" eaLnBrk="1" latinLnBrk="0" hangingPunct="1">
                        <a:defRPr sz="1800" kern="1200">
                          <a:solidFill>
                            <a:schemeClr val="dk1"/>
                          </a:solidFill>
                          <a:latin typeface="SVN-Notulen Serif Display XBold"/>
                        </a:defRPr>
                      </a:lvl8pPr>
                      <a:lvl9pPr marL="3657600" algn="l" defTabSz="914400" rtl="0" eaLnBrk="1" latinLnBrk="0" hangingPunct="1">
                        <a:defRPr sz="1800" kern="1200">
                          <a:solidFill>
                            <a:schemeClr val="dk1"/>
                          </a:solidFill>
                          <a:latin typeface="SVN-Notulen Serif Display XBold"/>
                        </a:defRPr>
                      </a:lvl9pPr>
                    </a:lstStyle>
                    <a:p>
                      <a:pPr algn="ctr">
                        <a:lnSpc>
                          <a:spcPct val="107000"/>
                        </a:lnSpc>
                        <a:spcAft>
                          <a:spcPts val="800"/>
                        </a:spcAft>
                      </a:pPr>
                      <a:r>
                        <a:rPr lang="en-US" sz="2000" kern="100">
                          <a:effectLst/>
                        </a:rPr>
                        <a:t>In nhựa 3D PLA</a:t>
                      </a:r>
                      <a:endParaRPr lang="en-US" sz="1700" kern="100">
                        <a:effectLst/>
                        <a:latin typeface="Calibri" panose="020F0502020204030204" pitchFamily="34" charset="0"/>
                        <a:ea typeface="Calibri" panose="020F0502020204030204" pitchFamily="34" charset="0"/>
                        <a:cs typeface="Times New Roman" panose="02020603050405020304" pitchFamily="18" charset="0"/>
                      </a:endParaRPr>
                    </a:p>
                  </a:txBody>
                  <a:tcPr marL="31439" marR="31439" marT="20958" marB="20958" anchor="ctr">
                    <a:lnL w="12700" cap="flat" cmpd="sng" algn="ctr">
                      <a:solidFill>
                        <a:srgbClr val="8E7CC3"/>
                      </a:solidFill>
                      <a:prstDash val="solid"/>
                      <a:round/>
                      <a:headEnd type="none" w="med" len="med"/>
                      <a:tailEnd type="none" w="med" len="med"/>
                    </a:lnL>
                    <a:lnR w="12700" cap="flat" cmpd="sng" algn="ctr">
                      <a:solidFill>
                        <a:srgbClr val="8E7CC3"/>
                      </a:solidFill>
                      <a:prstDash val="solid"/>
                      <a:round/>
                      <a:headEnd type="none" w="med" len="med"/>
                      <a:tailEnd type="none" w="med" len="med"/>
                    </a:lnR>
                    <a:lnT w="12700" cap="flat" cmpd="sng" algn="ctr">
                      <a:solidFill>
                        <a:srgbClr val="8E7CC3"/>
                      </a:solidFill>
                      <a:prstDash val="solid"/>
                      <a:round/>
                      <a:headEnd type="none" w="med" len="med"/>
                      <a:tailEnd type="none" w="med" len="med"/>
                    </a:lnT>
                    <a:lnB w="12700" cap="flat" cmpd="sng" algn="ctr">
                      <a:solidFill>
                        <a:srgbClr val="8E7CC3"/>
                      </a:solidFill>
                      <a:prstDash val="solid"/>
                      <a:round/>
                      <a:headEnd type="none" w="med" len="med"/>
                      <a:tailEnd type="none" w="med" len="med"/>
                    </a:lnB>
                    <a:lnTlToBr w="12700" cmpd="sng">
                      <a:noFill/>
                      <a:prstDash val="solid"/>
                    </a:lnTlToBr>
                    <a:lnBlToTr w="12700" cmpd="sng">
                      <a:noFill/>
                      <a:prstDash val="solid"/>
                    </a:lnBlToTr>
                    <a:solidFill>
                      <a:srgbClr val="FFFCF4"/>
                    </a:solidFill>
                  </a:tcPr>
                </a:tc>
                <a:tc>
                  <a:txBody>
                    <a:bodyPr/>
                    <a:lstStyle>
                      <a:lvl1pPr marL="0" algn="l" defTabSz="914400" rtl="0" eaLnBrk="1" latinLnBrk="0" hangingPunct="1">
                        <a:defRPr sz="1800" kern="1200">
                          <a:solidFill>
                            <a:schemeClr val="dk1"/>
                          </a:solidFill>
                          <a:latin typeface="SVN-Notulen Serif Display XBold"/>
                        </a:defRPr>
                      </a:lvl1pPr>
                      <a:lvl2pPr marL="457200" algn="l" defTabSz="914400" rtl="0" eaLnBrk="1" latinLnBrk="0" hangingPunct="1">
                        <a:defRPr sz="1800" kern="1200">
                          <a:solidFill>
                            <a:schemeClr val="dk1"/>
                          </a:solidFill>
                          <a:latin typeface="SVN-Notulen Serif Display XBold"/>
                        </a:defRPr>
                      </a:lvl2pPr>
                      <a:lvl3pPr marL="914400" algn="l" defTabSz="914400" rtl="0" eaLnBrk="1" latinLnBrk="0" hangingPunct="1">
                        <a:defRPr sz="1800" kern="1200">
                          <a:solidFill>
                            <a:schemeClr val="dk1"/>
                          </a:solidFill>
                          <a:latin typeface="SVN-Notulen Serif Display XBold"/>
                        </a:defRPr>
                      </a:lvl3pPr>
                      <a:lvl4pPr marL="1371600" algn="l" defTabSz="914400" rtl="0" eaLnBrk="1" latinLnBrk="0" hangingPunct="1">
                        <a:defRPr sz="1800" kern="1200">
                          <a:solidFill>
                            <a:schemeClr val="dk1"/>
                          </a:solidFill>
                          <a:latin typeface="SVN-Notulen Serif Display XBold"/>
                        </a:defRPr>
                      </a:lvl4pPr>
                      <a:lvl5pPr marL="1828800" algn="l" defTabSz="914400" rtl="0" eaLnBrk="1" latinLnBrk="0" hangingPunct="1">
                        <a:defRPr sz="1800" kern="1200">
                          <a:solidFill>
                            <a:schemeClr val="dk1"/>
                          </a:solidFill>
                          <a:latin typeface="SVN-Notulen Serif Display XBold"/>
                        </a:defRPr>
                      </a:lvl5pPr>
                      <a:lvl6pPr marL="2286000" algn="l" defTabSz="914400" rtl="0" eaLnBrk="1" latinLnBrk="0" hangingPunct="1">
                        <a:defRPr sz="1800" kern="1200">
                          <a:solidFill>
                            <a:schemeClr val="dk1"/>
                          </a:solidFill>
                          <a:latin typeface="SVN-Notulen Serif Display XBold"/>
                        </a:defRPr>
                      </a:lvl6pPr>
                      <a:lvl7pPr marL="2743200" algn="l" defTabSz="914400" rtl="0" eaLnBrk="1" latinLnBrk="0" hangingPunct="1">
                        <a:defRPr sz="1800" kern="1200">
                          <a:solidFill>
                            <a:schemeClr val="dk1"/>
                          </a:solidFill>
                          <a:latin typeface="SVN-Notulen Serif Display XBold"/>
                        </a:defRPr>
                      </a:lvl7pPr>
                      <a:lvl8pPr marL="3200400" algn="l" defTabSz="914400" rtl="0" eaLnBrk="1" latinLnBrk="0" hangingPunct="1">
                        <a:defRPr sz="1800" kern="1200">
                          <a:solidFill>
                            <a:schemeClr val="dk1"/>
                          </a:solidFill>
                          <a:latin typeface="SVN-Notulen Serif Display XBold"/>
                        </a:defRPr>
                      </a:lvl8pPr>
                      <a:lvl9pPr marL="3657600" algn="l" defTabSz="914400" rtl="0" eaLnBrk="1" latinLnBrk="0" hangingPunct="1">
                        <a:defRPr sz="1800" kern="1200">
                          <a:solidFill>
                            <a:schemeClr val="dk1"/>
                          </a:solidFill>
                          <a:latin typeface="SVN-Notulen Serif Display XBold"/>
                        </a:defRPr>
                      </a:lvl9pPr>
                    </a:lstStyle>
                    <a:p>
                      <a:pPr algn="ctr">
                        <a:lnSpc>
                          <a:spcPct val="107000"/>
                        </a:lnSpc>
                        <a:spcAft>
                          <a:spcPts val="800"/>
                        </a:spcAft>
                      </a:pPr>
                      <a:r>
                        <a:rPr lang="en-US" sz="2000" kern="100">
                          <a:effectLst/>
                        </a:rPr>
                        <a:t> </a:t>
                      </a:r>
                      <a:endParaRPr lang="en-US" sz="1700" kern="100">
                        <a:effectLst/>
                        <a:latin typeface="Calibri" panose="020F0502020204030204" pitchFamily="34" charset="0"/>
                        <a:ea typeface="Calibri" panose="020F0502020204030204" pitchFamily="34" charset="0"/>
                        <a:cs typeface="Times New Roman" panose="02020603050405020304" pitchFamily="18" charset="0"/>
                      </a:endParaRPr>
                    </a:p>
                  </a:txBody>
                  <a:tcPr marL="31439" marR="31439" marT="20958" marB="20958" anchor="ctr">
                    <a:lnL w="12700" cap="flat" cmpd="sng" algn="ctr">
                      <a:solidFill>
                        <a:srgbClr val="8E7CC3"/>
                      </a:solidFill>
                      <a:prstDash val="solid"/>
                      <a:round/>
                      <a:headEnd type="none" w="med" len="med"/>
                      <a:tailEnd type="none" w="med" len="med"/>
                    </a:lnL>
                    <a:lnR w="12700" cap="flat" cmpd="sng" algn="ctr">
                      <a:solidFill>
                        <a:srgbClr val="8E7CC3"/>
                      </a:solidFill>
                      <a:prstDash val="solid"/>
                      <a:round/>
                      <a:headEnd type="none" w="med" len="med"/>
                      <a:tailEnd type="none" w="med" len="med"/>
                    </a:lnR>
                    <a:lnT w="12700" cap="flat" cmpd="sng" algn="ctr">
                      <a:solidFill>
                        <a:srgbClr val="8E7CC3"/>
                      </a:solidFill>
                      <a:prstDash val="solid"/>
                      <a:round/>
                      <a:headEnd type="none" w="med" len="med"/>
                      <a:tailEnd type="none" w="med" len="med"/>
                    </a:lnT>
                    <a:lnB w="12700" cap="flat" cmpd="sng" algn="ctr">
                      <a:solidFill>
                        <a:srgbClr val="8E7CC3"/>
                      </a:solidFill>
                      <a:prstDash val="solid"/>
                      <a:round/>
                      <a:headEnd type="none" w="med" len="med"/>
                      <a:tailEnd type="none" w="med" len="med"/>
                    </a:lnB>
                    <a:lnTlToBr w="12700" cmpd="sng">
                      <a:noFill/>
                      <a:prstDash val="solid"/>
                    </a:lnTlToBr>
                    <a:lnBlToTr w="12700" cmpd="sng">
                      <a:noFill/>
                      <a:prstDash val="solid"/>
                    </a:lnBlToTr>
                    <a:solidFill>
                      <a:srgbClr val="FFFCF4"/>
                    </a:solidFill>
                  </a:tcPr>
                </a:tc>
                <a:tc>
                  <a:txBody>
                    <a:bodyPr/>
                    <a:lstStyle>
                      <a:lvl1pPr marL="0" algn="l" defTabSz="914400" rtl="0" eaLnBrk="1" latinLnBrk="0" hangingPunct="1">
                        <a:defRPr sz="1800" kern="1200">
                          <a:solidFill>
                            <a:schemeClr val="dk1"/>
                          </a:solidFill>
                          <a:latin typeface="SVN-Notulen Serif Display XBold"/>
                        </a:defRPr>
                      </a:lvl1pPr>
                      <a:lvl2pPr marL="457200" algn="l" defTabSz="914400" rtl="0" eaLnBrk="1" latinLnBrk="0" hangingPunct="1">
                        <a:defRPr sz="1800" kern="1200">
                          <a:solidFill>
                            <a:schemeClr val="dk1"/>
                          </a:solidFill>
                          <a:latin typeface="SVN-Notulen Serif Display XBold"/>
                        </a:defRPr>
                      </a:lvl2pPr>
                      <a:lvl3pPr marL="914400" algn="l" defTabSz="914400" rtl="0" eaLnBrk="1" latinLnBrk="0" hangingPunct="1">
                        <a:defRPr sz="1800" kern="1200">
                          <a:solidFill>
                            <a:schemeClr val="dk1"/>
                          </a:solidFill>
                          <a:latin typeface="SVN-Notulen Serif Display XBold"/>
                        </a:defRPr>
                      </a:lvl3pPr>
                      <a:lvl4pPr marL="1371600" algn="l" defTabSz="914400" rtl="0" eaLnBrk="1" latinLnBrk="0" hangingPunct="1">
                        <a:defRPr sz="1800" kern="1200">
                          <a:solidFill>
                            <a:schemeClr val="dk1"/>
                          </a:solidFill>
                          <a:latin typeface="SVN-Notulen Serif Display XBold"/>
                        </a:defRPr>
                      </a:lvl4pPr>
                      <a:lvl5pPr marL="1828800" algn="l" defTabSz="914400" rtl="0" eaLnBrk="1" latinLnBrk="0" hangingPunct="1">
                        <a:defRPr sz="1800" kern="1200">
                          <a:solidFill>
                            <a:schemeClr val="dk1"/>
                          </a:solidFill>
                          <a:latin typeface="SVN-Notulen Serif Display XBold"/>
                        </a:defRPr>
                      </a:lvl5pPr>
                      <a:lvl6pPr marL="2286000" algn="l" defTabSz="914400" rtl="0" eaLnBrk="1" latinLnBrk="0" hangingPunct="1">
                        <a:defRPr sz="1800" kern="1200">
                          <a:solidFill>
                            <a:schemeClr val="dk1"/>
                          </a:solidFill>
                          <a:latin typeface="SVN-Notulen Serif Display XBold"/>
                        </a:defRPr>
                      </a:lvl6pPr>
                      <a:lvl7pPr marL="2743200" algn="l" defTabSz="914400" rtl="0" eaLnBrk="1" latinLnBrk="0" hangingPunct="1">
                        <a:defRPr sz="1800" kern="1200">
                          <a:solidFill>
                            <a:schemeClr val="dk1"/>
                          </a:solidFill>
                          <a:latin typeface="SVN-Notulen Serif Display XBold"/>
                        </a:defRPr>
                      </a:lvl7pPr>
                      <a:lvl8pPr marL="3200400" algn="l" defTabSz="914400" rtl="0" eaLnBrk="1" latinLnBrk="0" hangingPunct="1">
                        <a:defRPr sz="1800" kern="1200">
                          <a:solidFill>
                            <a:schemeClr val="dk1"/>
                          </a:solidFill>
                          <a:latin typeface="SVN-Notulen Serif Display XBold"/>
                        </a:defRPr>
                      </a:lvl8pPr>
                      <a:lvl9pPr marL="3657600" algn="l" defTabSz="914400" rtl="0" eaLnBrk="1" latinLnBrk="0" hangingPunct="1">
                        <a:defRPr sz="1800" kern="1200">
                          <a:solidFill>
                            <a:schemeClr val="dk1"/>
                          </a:solidFill>
                          <a:latin typeface="SVN-Notulen Serif Display XBold"/>
                        </a:defRPr>
                      </a:lvl9pPr>
                    </a:lstStyle>
                    <a:p>
                      <a:pPr algn="ctr">
                        <a:lnSpc>
                          <a:spcPct val="107000"/>
                        </a:lnSpc>
                        <a:spcAft>
                          <a:spcPts val="800"/>
                        </a:spcAft>
                      </a:pPr>
                      <a:r>
                        <a:rPr lang="en-US" sz="2000" kern="100">
                          <a:effectLst/>
                        </a:rPr>
                        <a:t>200000</a:t>
                      </a:r>
                      <a:endParaRPr lang="en-US" sz="1700" kern="100">
                        <a:effectLst/>
                        <a:latin typeface="Calibri" panose="020F0502020204030204" pitchFamily="34" charset="0"/>
                        <a:ea typeface="Calibri" panose="020F0502020204030204" pitchFamily="34" charset="0"/>
                        <a:cs typeface="Times New Roman" panose="02020603050405020304" pitchFamily="18" charset="0"/>
                      </a:endParaRPr>
                    </a:p>
                  </a:txBody>
                  <a:tcPr marL="31439" marR="31439" marT="20958" marB="20958" anchor="ctr">
                    <a:lnL w="12700" cap="flat" cmpd="sng" algn="ctr">
                      <a:solidFill>
                        <a:srgbClr val="8E7CC3"/>
                      </a:solidFill>
                      <a:prstDash val="solid"/>
                      <a:round/>
                      <a:headEnd type="none" w="med" len="med"/>
                      <a:tailEnd type="none" w="med" len="med"/>
                    </a:lnL>
                    <a:lnR w="12700" cap="flat" cmpd="sng" algn="ctr">
                      <a:solidFill>
                        <a:srgbClr val="8E7CC3"/>
                      </a:solidFill>
                      <a:prstDash val="solid"/>
                      <a:round/>
                      <a:headEnd type="none" w="med" len="med"/>
                      <a:tailEnd type="none" w="med" len="med"/>
                    </a:lnR>
                    <a:lnT w="12700" cap="flat" cmpd="sng" algn="ctr">
                      <a:solidFill>
                        <a:srgbClr val="8E7CC3"/>
                      </a:solidFill>
                      <a:prstDash val="solid"/>
                      <a:round/>
                      <a:headEnd type="none" w="med" len="med"/>
                      <a:tailEnd type="none" w="med" len="med"/>
                    </a:lnT>
                    <a:lnB w="12700" cap="flat" cmpd="sng" algn="ctr">
                      <a:solidFill>
                        <a:srgbClr val="8E7CC3"/>
                      </a:solidFill>
                      <a:prstDash val="solid"/>
                      <a:round/>
                      <a:headEnd type="none" w="med" len="med"/>
                      <a:tailEnd type="none" w="med" len="med"/>
                    </a:lnB>
                    <a:lnTlToBr w="12700" cmpd="sng">
                      <a:noFill/>
                      <a:prstDash val="solid"/>
                    </a:lnTlToBr>
                    <a:lnBlToTr w="12700" cmpd="sng">
                      <a:noFill/>
                      <a:prstDash val="solid"/>
                    </a:lnBlToTr>
                    <a:solidFill>
                      <a:srgbClr val="FFFCF4"/>
                    </a:solidFill>
                  </a:tcPr>
                </a:tc>
                <a:tc>
                  <a:txBody>
                    <a:bodyPr/>
                    <a:lstStyle>
                      <a:lvl1pPr marL="0" algn="l" defTabSz="914400" rtl="0" eaLnBrk="1" latinLnBrk="0" hangingPunct="1">
                        <a:defRPr sz="1800" kern="1200">
                          <a:solidFill>
                            <a:schemeClr val="dk1"/>
                          </a:solidFill>
                          <a:latin typeface="SVN-Notulen Serif Display XBold"/>
                        </a:defRPr>
                      </a:lvl1pPr>
                      <a:lvl2pPr marL="457200" algn="l" defTabSz="914400" rtl="0" eaLnBrk="1" latinLnBrk="0" hangingPunct="1">
                        <a:defRPr sz="1800" kern="1200">
                          <a:solidFill>
                            <a:schemeClr val="dk1"/>
                          </a:solidFill>
                          <a:latin typeface="SVN-Notulen Serif Display XBold"/>
                        </a:defRPr>
                      </a:lvl2pPr>
                      <a:lvl3pPr marL="914400" algn="l" defTabSz="914400" rtl="0" eaLnBrk="1" latinLnBrk="0" hangingPunct="1">
                        <a:defRPr sz="1800" kern="1200">
                          <a:solidFill>
                            <a:schemeClr val="dk1"/>
                          </a:solidFill>
                          <a:latin typeface="SVN-Notulen Serif Display XBold"/>
                        </a:defRPr>
                      </a:lvl3pPr>
                      <a:lvl4pPr marL="1371600" algn="l" defTabSz="914400" rtl="0" eaLnBrk="1" latinLnBrk="0" hangingPunct="1">
                        <a:defRPr sz="1800" kern="1200">
                          <a:solidFill>
                            <a:schemeClr val="dk1"/>
                          </a:solidFill>
                          <a:latin typeface="SVN-Notulen Serif Display XBold"/>
                        </a:defRPr>
                      </a:lvl4pPr>
                      <a:lvl5pPr marL="1828800" algn="l" defTabSz="914400" rtl="0" eaLnBrk="1" latinLnBrk="0" hangingPunct="1">
                        <a:defRPr sz="1800" kern="1200">
                          <a:solidFill>
                            <a:schemeClr val="dk1"/>
                          </a:solidFill>
                          <a:latin typeface="SVN-Notulen Serif Display XBold"/>
                        </a:defRPr>
                      </a:lvl5pPr>
                      <a:lvl6pPr marL="2286000" algn="l" defTabSz="914400" rtl="0" eaLnBrk="1" latinLnBrk="0" hangingPunct="1">
                        <a:defRPr sz="1800" kern="1200">
                          <a:solidFill>
                            <a:schemeClr val="dk1"/>
                          </a:solidFill>
                          <a:latin typeface="SVN-Notulen Serif Display XBold"/>
                        </a:defRPr>
                      </a:lvl6pPr>
                      <a:lvl7pPr marL="2743200" algn="l" defTabSz="914400" rtl="0" eaLnBrk="1" latinLnBrk="0" hangingPunct="1">
                        <a:defRPr sz="1800" kern="1200">
                          <a:solidFill>
                            <a:schemeClr val="dk1"/>
                          </a:solidFill>
                          <a:latin typeface="SVN-Notulen Serif Display XBold"/>
                        </a:defRPr>
                      </a:lvl7pPr>
                      <a:lvl8pPr marL="3200400" algn="l" defTabSz="914400" rtl="0" eaLnBrk="1" latinLnBrk="0" hangingPunct="1">
                        <a:defRPr sz="1800" kern="1200">
                          <a:solidFill>
                            <a:schemeClr val="dk1"/>
                          </a:solidFill>
                          <a:latin typeface="SVN-Notulen Serif Display XBold"/>
                        </a:defRPr>
                      </a:lvl8pPr>
                      <a:lvl9pPr marL="3657600" algn="l" defTabSz="914400" rtl="0" eaLnBrk="1" latinLnBrk="0" hangingPunct="1">
                        <a:defRPr sz="1800" kern="1200">
                          <a:solidFill>
                            <a:schemeClr val="dk1"/>
                          </a:solidFill>
                          <a:latin typeface="SVN-Notulen Serif Display XBold"/>
                        </a:defRPr>
                      </a:lvl9pPr>
                    </a:lstStyle>
                    <a:p>
                      <a:pPr algn="ctr">
                        <a:lnSpc>
                          <a:spcPct val="107000"/>
                        </a:lnSpc>
                        <a:spcAft>
                          <a:spcPts val="800"/>
                        </a:spcAft>
                      </a:pPr>
                      <a:r>
                        <a:rPr lang="en-US" sz="2000" kern="100" dirty="0">
                          <a:effectLst/>
                        </a:rPr>
                        <a:t>200.000</a:t>
                      </a:r>
                      <a:endParaRPr lang="en-US" sz="17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1439" marR="31439" marT="20958" marB="20958" anchor="ctr">
                    <a:lnL w="12700" cap="flat" cmpd="sng" algn="ctr">
                      <a:solidFill>
                        <a:srgbClr val="8E7CC3"/>
                      </a:solidFill>
                      <a:prstDash val="solid"/>
                      <a:round/>
                      <a:headEnd type="none" w="med" len="med"/>
                      <a:tailEnd type="none" w="med" len="med"/>
                    </a:lnL>
                    <a:lnR w="12700" cap="flat" cmpd="sng" algn="ctr">
                      <a:solidFill>
                        <a:srgbClr val="8E7CC3"/>
                      </a:solidFill>
                      <a:prstDash val="solid"/>
                      <a:round/>
                      <a:headEnd type="none" w="med" len="med"/>
                      <a:tailEnd type="none" w="med" len="med"/>
                    </a:lnR>
                    <a:lnT w="12700" cap="flat" cmpd="sng" algn="ctr">
                      <a:solidFill>
                        <a:srgbClr val="8E7CC3"/>
                      </a:solidFill>
                      <a:prstDash val="solid"/>
                      <a:round/>
                      <a:headEnd type="none" w="med" len="med"/>
                      <a:tailEnd type="none" w="med" len="med"/>
                    </a:lnT>
                    <a:lnB w="12700" cap="flat" cmpd="sng" algn="ctr">
                      <a:solidFill>
                        <a:srgbClr val="8E7CC3"/>
                      </a:solidFill>
                      <a:prstDash val="solid"/>
                      <a:round/>
                      <a:headEnd type="none" w="med" len="med"/>
                      <a:tailEnd type="none" w="med" len="med"/>
                    </a:lnB>
                    <a:lnTlToBr w="12700" cmpd="sng">
                      <a:noFill/>
                      <a:prstDash val="solid"/>
                    </a:lnTlToBr>
                    <a:lnBlToTr w="12700" cmpd="sng">
                      <a:noFill/>
                      <a:prstDash val="solid"/>
                    </a:lnBlToTr>
                    <a:solidFill>
                      <a:srgbClr val="FFFCF4"/>
                    </a:solidFill>
                  </a:tcPr>
                </a:tc>
                <a:extLst>
                  <a:ext uri="{0D108BD9-81ED-4DB2-BD59-A6C34878D82A}">
                    <a16:rowId xmlns:a16="http://schemas.microsoft.com/office/drawing/2014/main" val="3992001995"/>
                  </a:ext>
                </a:extLst>
              </a:tr>
              <a:tr h="369337">
                <a:tc>
                  <a:txBody>
                    <a:bodyPr/>
                    <a:lstStyle>
                      <a:lvl1pPr marL="0" algn="l" defTabSz="914400" rtl="0" eaLnBrk="1" latinLnBrk="0" hangingPunct="1">
                        <a:defRPr sz="1800" b="1" kern="1200">
                          <a:solidFill>
                            <a:schemeClr val="lt1"/>
                          </a:solidFill>
                          <a:latin typeface="SVN-Notulen Serif Display XBold"/>
                        </a:defRPr>
                      </a:lvl1pPr>
                      <a:lvl2pPr marL="457200" algn="l" defTabSz="914400" rtl="0" eaLnBrk="1" latinLnBrk="0" hangingPunct="1">
                        <a:defRPr sz="1800" b="1" kern="1200">
                          <a:solidFill>
                            <a:schemeClr val="lt1"/>
                          </a:solidFill>
                          <a:latin typeface="SVN-Notulen Serif Display XBold"/>
                        </a:defRPr>
                      </a:lvl2pPr>
                      <a:lvl3pPr marL="914400" algn="l" defTabSz="914400" rtl="0" eaLnBrk="1" latinLnBrk="0" hangingPunct="1">
                        <a:defRPr sz="1800" b="1" kern="1200">
                          <a:solidFill>
                            <a:schemeClr val="lt1"/>
                          </a:solidFill>
                          <a:latin typeface="SVN-Notulen Serif Display XBold"/>
                        </a:defRPr>
                      </a:lvl3pPr>
                      <a:lvl4pPr marL="1371600" algn="l" defTabSz="914400" rtl="0" eaLnBrk="1" latinLnBrk="0" hangingPunct="1">
                        <a:defRPr sz="1800" b="1" kern="1200">
                          <a:solidFill>
                            <a:schemeClr val="lt1"/>
                          </a:solidFill>
                          <a:latin typeface="SVN-Notulen Serif Display XBold"/>
                        </a:defRPr>
                      </a:lvl4pPr>
                      <a:lvl5pPr marL="1828800" algn="l" defTabSz="914400" rtl="0" eaLnBrk="1" latinLnBrk="0" hangingPunct="1">
                        <a:defRPr sz="1800" b="1" kern="1200">
                          <a:solidFill>
                            <a:schemeClr val="lt1"/>
                          </a:solidFill>
                          <a:latin typeface="SVN-Notulen Serif Display XBold"/>
                        </a:defRPr>
                      </a:lvl5pPr>
                      <a:lvl6pPr marL="2286000" algn="l" defTabSz="914400" rtl="0" eaLnBrk="1" latinLnBrk="0" hangingPunct="1">
                        <a:defRPr sz="1800" b="1" kern="1200">
                          <a:solidFill>
                            <a:schemeClr val="lt1"/>
                          </a:solidFill>
                          <a:latin typeface="SVN-Notulen Serif Display XBold"/>
                        </a:defRPr>
                      </a:lvl6pPr>
                      <a:lvl7pPr marL="2743200" algn="l" defTabSz="914400" rtl="0" eaLnBrk="1" latinLnBrk="0" hangingPunct="1">
                        <a:defRPr sz="1800" b="1" kern="1200">
                          <a:solidFill>
                            <a:schemeClr val="lt1"/>
                          </a:solidFill>
                          <a:latin typeface="SVN-Notulen Serif Display XBold"/>
                        </a:defRPr>
                      </a:lvl7pPr>
                      <a:lvl8pPr marL="3200400" algn="l" defTabSz="914400" rtl="0" eaLnBrk="1" latinLnBrk="0" hangingPunct="1">
                        <a:defRPr sz="1800" b="1" kern="1200">
                          <a:solidFill>
                            <a:schemeClr val="lt1"/>
                          </a:solidFill>
                          <a:latin typeface="SVN-Notulen Serif Display XBold"/>
                        </a:defRPr>
                      </a:lvl8pPr>
                      <a:lvl9pPr marL="3657600" algn="l" defTabSz="914400" rtl="0" eaLnBrk="1" latinLnBrk="0" hangingPunct="1">
                        <a:defRPr sz="1800" b="1" kern="1200">
                          <a:solidFill>
                            <a:schemeClr val="lt1"/>
                          </a:solidFill>
                          <a:latin typeface="SVN-Notulen Serif Display XBold"/>
                        </a:defRPr>
                      </a:lvl9pPr>
                    </a:lstStyle>
                    <a:p>
                      <a:pPr algn="ctr">
                        <a:lnSpc>
                          <a:spcPct val="107000"/>
                        </a:lnSpc>
                        <a:spcAft>
                          <a:spcPts val="800"/>
                        </a:spcAft>
                      </a:pPr>
                      <a:r>
                        <a:rPr lang="en-US" sz="2000" kern="100" dirty="0">
                          <a:effectLst/>
                        </a:rPr>
                        <a:t>13</a:t>
                      </a:r>
                      <a:endParaRPr lang="en-US" sz="17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1439" marR="31439" marT="20958" marB="20958" anchor="ctr">
                    <a:lnL w="12700" cap="flat" cmpd="sng" algn="ctr">
                      <a:solidFill>
                        <a:srgbClr val="8E7CC3"/>
                      </a:solidFill>
                      <a:prstDash val="solid"/>
                      <a:round/>
                      <a:headEnd type="none" w="med" len="med"/>
                      <a:tailEnd type="none" w="med" len="med"/>
                    </a:lnL>
                    <a:lnR w="12700" cap="flat" cmpd="sng" algn="ctr">
                      <a:solidFill>
                        <a:srgbClr val="8E7CC3"/>
                      </a:solidFill>
                      <a:prstDash val="solid"/>
                      <a:round/>
                      <a:headEnd type="none" w="med" len="med"/>
                      <a:tailEnd type="none" w="med" len="med"/>
                    </a:lnR>
                    <a:lnT w="12700" cap="flat" cmpd="sng" algn="ctr">
                      <a:solidFill>
                        <a:srgbClr val="8E7CC3"/>
                      </a:solidFill>
                      <a:prstDash val="solid"/>
                      <a:round/>
                      <a:headEnd type="none" w="med" len="med"/>
                      <a:tailEnd type="none" w="med" len="med"/>
                    </a:lnT>
                    <a:lnB w="12700" cap="flat" cmpd="sng" algn="ctr">
                      <a:solidFill>
                        <a:srgbClr val="8E7CC3"/>
                      </a:solidFill>
                      <a:prstDash val="solid"/>
                      <a:round/>
                      <a:headEnd type="none" w="med" len="med"/>
                      <a:tailEnd type="none" w="med" len="med"/>
                    </a:lnB>
                    <a:lnTlToBr w="12700" cmpd="sng">
                      <a:noFill/>
                      <a:prstDash val="solid"/>
                    </a:lnTlToBr>
                    <a:lnBlToTr w="12700" cmpd="sng">
                      <a:noFill/>
                      <a:prstDash val="solid"/>
                    </a:lnBlToTr>
                    <a:solidFill>
                      <a:srgbClr val="8E7CC3"/>
                    </a:solidFill>
                  </a:tcPr>
                </a:tc>
                <a:tc>
                  <a:txBody>
                    <a:bodyPr/>
                    <a:lstStyle>
                      <a:lvl1pPr marL="0" algn="l" defTabSz="914400" rtl="0" eaLnBrk="1" latinLnBrk="0" hangingPunct="1">
                        <a:defRPr sz="1800" kern="1200">
                          <a:solidFill>
                            <a:schemeClr val="dk1"/>
                          </a:solidFill>
                          <a:latin typeface="SVN-Notulen Serif Display XBold"/>
                        </a:defRPr>
                      </a:lvl1pPr>
                      <a:lvl2pPr marL="457200" algn="l" defTabSz="914400" rtl="0" eaLnBrk="1" latinLnBrk="0" hangingPunct="1">
                        <a:defRPr sz="1800" kern="1200">
                          <a:solidFill>
                            <a:schemeClr val="dk1"/>
                          </a:solidFill>
                          <a:latin typeface="SVN-Notulen Serif Display XBold"/>
                        </a:defRPr>
                      </a:lvl2pPr>
                      <a:lvl3pPr marL="914400" algn="l" defTabSz="914400" rtl="0" eaLnBrk="1" latinLnBrk="0" hangingPunct="1">
                        <a:defRPr sz="1800" kern="1200">
                          <a:solidFill>
                            <a:schemeClr val="dk1"/>
                          </a:solidFill>
                          <a:latin typeface="SVN-Notulen Serif Display XBold"/>
                        </a:defRPr>
                      </a:lvl3pPr>
                      <a:lvl4pPr marL="1371600" algn="l" defTabSz="914400" rtl="0" eaLnBrk="1" latinLnBrk="0" hangingPunct="1">
                        <a:defRPr sz="1800" kern="1200">
                          <a:solidFill>
                            <a:schemeClr val="dk1"/>
                          </a:solidFill>
                          <a:latin typeface="SVN-Notulen Serif Display XBold"/>
                        </a:defRPr>
                      </a:lvl4pPr>
                      <a:lvl5pPr marL="1828800" algn="l" defTabSz="914400" rtl="0" eaLnBrk="1" latinLnBrk="0" hangingPunct="1">
                        <a:defRPr sz="1800" kern="1200">
                          <a:solidFill>
                            <a:schemeClr val="dk1"/>
                          </a:solidFill>
                          <a:latin typeface="SVN-Notulen Serif Display XBold"/>
                        </a:defRPr>
                      </a:lvl5pPr>
                      <a:lvl6pPr marL="2286000" algn="l" defTabSz="914400" rtl="0" eaLnBrk="1" latinLnBrk="0" hangingPunct="1">
                        <a:defRPr sz="1800" kern="1200">
                          <a:solidFill>
                            <a:schemeClr val="dk1"/>
                          </a:solidFill>
                          <a:latin typeface="SVN-Notulen Serif Display XBold"/>
                        </a:defRPr>
                      </a:lvl6pPr>
                      <a:lvl7pPr marL="2743200" algn="l" defTabSz="914400" rtl="0" eaLnBrk="1" latinLnBrk="0" hangingPunct="1">
                        <a:defRPr sz="1800" kern="1200">
                          <a:solidFill>
                            <a:schemeClr val="dk1"/>
                          </a:solidFill>
                          <a:latin typeface="SVN-Notulen Serif Display XBold"/>
                        </a:defRPr>
                      </a:lvl7pPr>
                      <a:lvl8pPr marL="3200400" algn="l" defTabSz="914400" rtl="0" eaLnBrk="1" latinLnBrk="0" hangingPunct="1">
                        <a:defRPr sz="1800" kern="1200">
                          <a:solidFill>
                            <a:schemeClr val="dk1"/>
                          </a:solidFill>
                          <a:latin typeface="SVN-Notulen Serif Display XBold"/>
                        </a:defRPr>
                      </a:lvl8pPr>
                      <a:lvl9pPr marL="3657600" algn="l" defTabSz="914400" rtl="0" eaLnBrk="1" latinLnBrk="0" hangingPunct="1">
                        <a:defRPr sz="1800" kern="1200">
                          <a:solidFill>
                            <a:schemeClr val="dk1"/>
                          </a:solidFill>
                          <a:latin typeface="SVN-Notulen Serif Display XBold"/>
                        </a:defRPr>
                      </a:lvl9pPr>
                    </a:lstStyle>
                    <a:p>
                      <a:pPr algn="ctr">
                        <a:lnSpc>
                          <a:spcPct val="107000"/>
                        </a:lnSpc>
                        <a:spcAft>
                          <a:spcPts val="800"/>
                        </a:spcAft>
                      </a:pPr>
                      <a:r>
                        <a:rPr lang="en-US" sz="2000" kern="100">
                          <a:effectLst/>
                        </a:rPr>
                        <a:t>Cảm biến MQ135</a:t>
                      </a:r>
                      <a:endParaRPr lang="en-US" sz="1700" kern="100">
                        <a:effectLst/>
                        <a:latin typeface="Calibri" panose="020F0502020204030204" pitchFamily="34" charset="0"/>
                        <a:ea typeface="Calibri" panose="020F0502020204030204" pitchFamily="34" charset="0"/>
                        <a:cs typeface="Times New Roman" panose="02020603050405020304" pitchFamily="18" charset="0"/>
                      </a:endParaRPr>
                    </a:p>
                  </a:txBody>
                  <a:tcPr marL="31439" marR="31439" marT="20958" marB="20958" anchor="ctr">
                    <a:lnL w="12700" cap="flat" cmpd="sng" algn="ctr">
                      <a:solidFill>
                        <a:srgbClr val="8E7CC3"/>
                      </a:solidFill>
                      <a:prstDash val="solid"/>
                      <a:round/>
                      <a:headEnd type="none" w="med" len="med"/>
                      <a:tailEnd type="none" w="med" len="med"/>
                    </a:lnL>
                    <a:lnR w="12700" cap="flat" cmpd="sng" algn="ctr">
                      <a:solidFill>
                        <a:srgbClr val="8E7CC3"/>
                      </a:solidFill>
                      <a:prstDash val="solid"/>
                      <a:round/>
                      <a:headEnd type="none" w="med" len="med"/>
                      <a:tailEnd type="none" w="med" len="med"/>
                    </a:lnR>
                    <a:lnT w="12700" cap="flat" cmpd="sng" algn="ctr">
                      <a:solidFill>
                        <a:srgbClr val="8E7CC3"/>
                      </a:solidFill>
                      <a:prstDash val="solid"/>
                      <a:round/>
                      <a:headEnd type="none" w="med" len="med"/>
                      <a:tailEnd type="none" w="med" len="med"/>
                    </a:lnT>
                    <a:lnB w="12700" cap="flat" cmpd="sng" algn="ctr">
                      <a:solidFill>
                        <a:srgbClr val="8E7CC3"/>
                      </a:solidFill>
                      <a:prstDash val="solid"/>
                      <a:round/>
                      <a:headEnd type="none" w="med" len="med"/>
                      <a:tailEnd type="none" w="med" len="med"/>
                    </a:lnB>
                    <a:lnTlToBr w="12700" cmpd="sng">
                      <a:noFill/>
                      <a:prstDash val="solid"/>
                    </a:lnTlToBr>
                    <a:lnBlToTr w="12700" cmpd="sng">
                      <a:noFill/>
                      <a:prstDash val="solid"/>
                    </a:lnBlToTr>
                    <a:solidFill>
                      <a:srgbClr val="FFFCF4"/>
                    </a:solidFill>
                  </a:tcPr>
                </a:tc>
                <a:tc>
                  <a:txBody>
                    <a:bodyPr/>
                    <a:lstStyle>
                      <a:lvl1pPr marL="0" algn="l" defTabSz="914400" rtl="0" eaLnBrk="1" latinLnBrk="0" hangingPunct="1">
                        <a:defRPr sz="1800" kern="1200">
                          <a:solidFill>
                            <a:schemeClr val="dk1"/>
                          </a:solidFill>
                          <a:latin typeface="SVN-Notulen Serif Display XBold"/>
                        </a:defRPr>
                      </a:lvl1pPr>
                      <a:lvl2pPr marL="457200" algn="l" defTabSz="914400" rtl="0" eaLnBrk="1" latinLnBrk="0" hangingPunct="1">
                        <a:defRPr sz="1800" kern="1200">
                          <a:solidFill>
                            <a:schemeClr val="dk1"/>
                          </a:solidFill>
                          <a:latin typeface="SVN-Notulen Serif Display XBold"/>
                        </a:defRPr>
                      </a:lvl2pPr>
                      <a:lvl3pPr marL="914400" algn="l" defTabSz="914400" rtl="0" eaLnBrk="1" latinLnBrk="0" hangingPunct="1">
                        <a:defRPr sz="1800" kern="1200">
                          <a:solidFill>
                            <a:schemeClr val="dk1"/>
                          </a:solidFill>
                          <a:latin typeface="SVN-Notulen Serif Display XBold"/>
                        </a:defRPr>
                      </a:lvl3pPr>
                      <a:lvl4pPr marL="1371600" algn="l" defTabSz="914400" rtl="0" eaLnBrk="1" latinLnBrk="0" hangingPunct="1">
                        <a:defRPr sz="1800" kern="1200">
                          <a:solidFill>
                            <a:schemeClr val="dk1"/>
                          </a:solidFill>
                          <a:latin typeface="SVN-Notulen Serif Display XBold"/>
                        </a:defRPr>
                      </a:lvl4pPr>
                      <a:lvl5pPr marL="1828800" algn="l" defTabSz="914400" rtl="0" eaLnBrk="1" latinLnBrk="0" hangingPunct="1">
                        <a:defRPr sz="1800" kern="1200">
                          <a:solidFill>
                            <a:schemeClr val="dk1"/>
                          </a:solidFill>
                          <a:latin typeface="SVN-Notulen Serif Display XBold"/>
                        </a:defRPr>
                      </a:lvl5pPr>
                      <a:lvl6pPr marL="2286000" algn="l" defTabSz="914400" rtl="0" eaLnBrk="1" latinLnBrk="0" hangingPunct="1">
                        <a:defRPr sz="1800" kern="1200">
                          <a:solidFill>
                            <a:schemeClr val="dk1"/>
                          </a:solidFill>
                          <a:latin typeface="SVN-Notulen Serif Display XBold"/>
                        </a:defRPr>
                      </a:lvl6pPr>
                      <a:lvl7pPr marL="2743200" algn="l" defTabSz="914400" rtl="0" eaLnBrk="1" latinLnBrk="0" hangingPunct="1">
                        <a:defRPr sz="1800" kern="1200">
                          <a:solidFill>
                            <a:schemeClr val="dk1"/>
                          </a:solidFill>
                          <a:latin typeface="SVN-Notulen Serif Display XBold"/>
                        </a:defRPr>
                      </a:lvl7pPr>
                      <a:lvl8pPr marL="3200400" algn="l" defTabSz="914400" rtl="0" eaLnBrk="1" latinLnBrk="0" hangingPunct="1">
                        <a:defRPr sz="1800" kern="1200">
                          <a:solidFill>
                            <a:schemeClr val="dk1"/>
                          </a:solidFill>
                          <a:latin typeface="SVN-Notulen Serif Display XBold"/>
                        </a:defRPr>
                      </a:lvl8pPr>
                      <a:lvl9pPr marL="3657600" algn="l" defTabSz="914400" rtl="0" eaLnBrk="1" latinLnBrk="0" hangingPunct="1">
                        <a:defRPr sz="1800" kern="1200">
                          <a:solidFill>
                            <a:schemeClr val="dk1"/>
                          </a:solidFill>
                          <a:latin typeface="SVN-Notulen Serif Display XBold"/>
                        </a:defRPr>
                      </a:lvl9pPr>
                    </a:lstStyle>
                    <a:p>
                      <a:pPr algn="ctr">
                        <a:lnSpc>
                          <a:spcPct val="107000"/>
                        </a:lnSpc>
                        <a:spcAft>
                          <a:spcPts val="800"/>
                        </a:spcAft>
                      </a:pPr>
                      <a:r>
                        <a:rPr lang="en-US" sz="2000" kern="100">
                          <a:effectLst/>
                        </a:rPr>
                        <a:t> </a:t>
                      </a:r>
                      <a:endParaRPr lang="en-US" sz="1700" kern="100">
                        <a:effectLst/>
                        <a:latin typeface="Calibri" panose="020F0502020204030204" pitchFamily="34" charset="0"/>
                        <a:ea typeface="Calibri" panose="020F0502020204030204" pitchFamily="34" charset="0"/>
                        <a:cs typeface="Times New Roman" panose="02020603050405020304" pitchFamily="18" charset="0"/>
                      </a:endParaRPr>
                    </a:p>
                  </a:txBody>
                  <a:tcPr marL="31439" marR="31439" marT="20958" marB="20958" anchor="ctr">
                    <a:lnL w="12700" cap="flat" cmpd="sng" algn="ctr">
                      <a:solidFill>
                        <a:srgbClr val="8E7CC3"/>
                      </a:solidFill>
                      <a:prstDash val="solid"/>
                      <a:round/>
                      <a:headEnd type="none" w="med" len="med"/>
                      <a:tailEnd type="none" w="med" len="med"/>
                    </a:lnL>
                    <a:lnR w="12700" cap="flat" cmpd="sng" algn="ctr">
                      <a:solidFill>
                        <a:srgbClr val="8E7CC3"/>
                      </a:solidFill>
                      <a:prstDash val="solid"/>
                      <a:round/>
                      <a:headEnd type="none" w="med" len="med"/>
                      <a:tailEnd type="none" w="med" len="med"/>
                    </a:lnR>
                    <a:lnT w="12700" cap="flat" cmpd="sng" algn="ctr">
                      <a:solidFill>
                        <a:srgbClr val="8E7CC3"/>
                      </a:solidFill>
                      <a:prstDash val="solid"/>
                      <a:round/>
                      <a:headEnd type="none" w="med" len="med"/>
                      <a:tailEnd type="none" w="med" len="med"/>
                    </a:lnT>
                    <a:lnB w="12700" cap="flat" cmpd="sng" algn="ctr">
                      <a:solidFill>
                        <a:srgbClr val="8E7CC3"/>
                      </a:solidFill>
                      <a:prstDash val="solid"/>
                      <a:round/>
                      <a:headEnd type="none" w="med" len="med"/>
                      <a:tailEnd type="none" w="med" len="med"/>
                    </a:lnB>
                    <a:lnTlToBr w="12700" cmpd="sng">
                      <a:noFill/>
                      <a:prstDash val="solid"/>
                    </a:lnTlToBr>
                    <a:lnBlToTr w="12700" cmpd="sng">
                      <a:noFill/>
                      <a:prstDash val="solid"/>
                    </a:lnBlToTr>
                    <a:solidFill>
                      <a:srgbClr val="FFFCF4"/>
                    </a:solidFill>
                  </a:tcPr>
                </a:tc>
                <a:tc>
                  <a:txBody>
                    <a:bodyPr/>
                    <a:lstStyle>
                      <a:lvl1pPr marL="0" algn="l" defTabSz="914400" rtl="0" eaLnBrk="1" latinLnBrk="0" hangingPunct="1">
                        <a:defRPr sz="1800" kern="1200">
                          <a:solidFill>
                            <a:schemeClr val="dk1"/>
                          </a:solidFill>
                          <a:latin typeface="SVN-Notulen Serif Display XBold"/>
                        </a:defRPr>
                      </a:lvl1pPr>
                      <a:lvl2pPr marL="457200" algn="l" defTabSz="914400" rtl="0" eaLnBrk="1" latinLnBrk="0" hangingPunct="1">
                        <a:defRPr sz="1800" kern="1200">
                          <a:solidFill>
                            <a:schemeClr val="dk1"/>
                          </a:solidFill>
                          <a:latin typeface="SVN-Notulen Serif Display XBold"/>
                        </a:defRPr>
                      </a:lvl2pPr>
                      <a:lvl3pPr marL="914400" algn="l" defTabSz="914400" rtl="0" eaLnBrk="1" latinLnBrk="0" hangingPunct="1">
                        <a:defRPr sz="1800" kern="1200">
                          <a:solidFill>
                            <a:schemeClr val="dk1"/>
                          </a:solidFill>
                          <a:latin typeface="SVN-Notulen Serif Display XBold"/>
                        </a:defRPr>
                      </a:lvl3pPr>
                      <a:lvl4pPr marL="1371600" algn="l" defTabSz="914400" rtl="0" eaLnBrk="1" latinLnBrk="0" hangingPunct="1">
                        <a:defRPr sz="1800" kern="1200">
                          <a:solidFill>
                            <a:schemeClr val="dk1"/>
                          </a:solidFill>
                          <a:latin typeface="SVN-Notulen Serif Display XBold"/>
                        </a:defRPr>
                      </a:lvl4pPr>
                      <a:lvl5pPr marL="1828800" algn="l" defTabSz="914400" rtl="0" eaLnBrk="1" latinLnBrk="0" hangingPunct="1">
                        <a:defRPr sz="1800" kern="1200">
                          <a:solidFill>
                            <a:schemeClr val="dk1"/>
                          </a:solidFill>
                          <a:latin typeface="SVN-Notulen Serif Display XBold"/>
                        </a:defRPr>
                      </a:lvl5pPr>
                      <a:lvl6pPr marL="2286000" algn="l" defTabSz="914400" rtl="0" eaLnBrk="1" latinLnBrk="0" hangingPunct="1">
                        <a:defRPr sz="1800" kern="1200">
                          <a:solidFill>
                            <a:schemeClr val="dk1"/>
                          </a:solidFill>
                          <a:latin typeface="SVN-Notulen Serif Display XBold"/>
                        </a:defRPr>
                      </a:lvl6pPr>
                      <a:lvl7pPr marL="2743200" algn="l" defTabSz="914400" rtl="0" eaLnBrk="1" latinLnBrk="0" hangingPunct="1">
                        <a:defRPr sz="1800" kern="1200">
                          <a:solidFill>
                            <a:schemeClr val="dk1"/>
                          </a:solidFill>
                          <a:latin typeface="SVN-Notulen Serif Display XBold"/>
                        </a:defRPr>
                      </a:lvl7pPr>
                      <a:lvl8pPr marL="3200400" algn="l" defTabSz="914400" rtl="0" eaLnBrk="1" latinLnBrk="0" hangingPunct="1">
                        <a:defRPr sz="1800" kern="1200">
                          <a:solidFill>
                            <a:schemeClr val="dk1"/>
                          </a:solidFill>
                          <a:latin typeface="SVN-Notulen Serif Display XBold"/>
                        </a:defRPr>
                      </a:lvl8pPr>
                      <a:lvl9pPr marL="3657600" algn="l" defTabSz="914400" rtl="0" eaLnBrk="1" latinLnBrk="0" hangingPunct="1">
                        <a:defRPr sz="1800" kern="1200">
                          <a:solidFill>
                            <a:schemeClr val="dk1"/>
                          </a:solidFill>
                          <a:latin typeface="SVN-Notulen Serif Display XBold"/>
                        </a:defRPr>
                      </a:lvl9pPr>
                    </a:lstStyle>
                    <a:p>
                      <a:pPr algn="ctr">
                        <a:lnSpc>
                          <a:spcPct val="107000"/>
                        </a:lnSpc>
                        <a:spcAft>
                          <a:spcPts val="800"/>
                        </a:spcAft>
                      </a:pPr>
                      <a:r>
                        <a:rPr lang="en-US" sz="2000" kern="100">
                          <a:effectLst/>
                        </a:rPr>
                        <a:t>25000</a:t>
                      </a:r>
                      <a:endParaRPr lang="en-US" sz="1700" kern="100">
                        <a:effectLst/>
                        <a:latin typeface="Calibri" panose="020F0502020204030204" pitchFamily="34" charset="0"/>
                        <a:ea typeface="Calibri" panose="020F0502020204030204" pitchFamily="34" charset="0"/>
                        <a:cs typeface="Times New Roman" panose="02020603050405020304" pitchFamily="18" charset="0"/>
                      </a:endParaRPr>
                    </a:p>
                  </a:txBody>
                  <a:tcPr marL="31439" marR="31439" marT="20958" marB="20958" anchor="ctr">
                    <a:lnL w="12700" cap="flat" cmpd="sng" algn="ctr">
                      <a:solidFill>
                        <a:srgbClr val="8E7CC3"/>
                      </a:solidFill>
                      <a:prstDash val="solid"/>
                      <a:round/>
                      <a:headEnd type="none" w="med" len="med"/>
                      <a:tailEnd type="none" w="med" len="med"/>
                    </a:lnL>
                    <a:lnR w="12700" cap="flat" cmpd="sng" algn="ctr">
                      <a:solidFill>
                        <a:srgbClr val="8E7CC3"/>
                      </a:solidFill>
                      <a:prstDash val="solid"/>
                      <a:round/>
                      <a:headEnd type="none" w="med" len="med"/>
                      <a:tailEnd type="none" w="med" len="med"/>
                    </a:lnR>
                    <a:lnT w="12700" cap="flat" cmpd="sng" algn="ctr">
                      <a:solidFill>
                        <a:srgbClr val="8E7CC3"/>
                      </a:solidFill>
                      <a:prstDash val="solid"/>
                      <a:round/>
                      <a:headEnd type="none" w="med" len="med"/>
                      <a:tailEnd type="none" w="med" len="med"/>
                    </a:lnT>
                    <a:lnB w="12700" cap="flat" cmpd="sng" algn="ctr">
                      <a:solidFill>
                        <a:srgbClr val="8E7CC3"/>
                      </a:solidFill>
                      <a:prstDash val="solid"/>
                      <a:round/>
                      <a:headEnd type="none" w="med" len="med"/>
                      <a:tailEnd type="none" w="med" len="med"/>
                    </a:lnB>
                    <a:lnTlToBr w="12700" cmpd="sng">
                      <a:noFill/>
                      <a:prstDash val="solid"/>
                    </a:lnTlToBr>
                    <a:lnBlToTr w="12700" cmpd="sng">
                      <a:noFill/>
                      <a:prstDash val="solid"/>
                    </a:lnBlToTr>
                    <a:solidFill>
                      <a:srgbClr val="FFFCF4"/>
                    </a:solidFill>
                  </a:tcPr>
                </a:tc>
                <a:tc>
                  <a:txBody>
                    <a:bodyPr/>
                    <a:lstStyle>
                      <a:lvl1pPr marL="0" algn="l" defTabSz="914400" rtl="0" eaLnBrk="1" latinLnBrk="0" hangingPunct="1">
                        <a:defRPr sz="1800" kern="1200">
                          <a:solidFill>
                            <a:schemeClr val="dk1"/>
                          </a:solidFill>
                          <a:latin typeface="SVN-Notulen Serif Display XBold"/>
                        </a:defRPr>
                      </a:lvl1pPr>
                      <a:lvl2pPr marL="457200" algn="l" defTabSz="914400" rtl="0" eaLnBrk="1" latinLnBrk="0" hangingPunct="1">
                        <a:defRPr sz="1800" kern="1200">
                          <a:solidFill>
                            <a:schemeClr val="dk1"/>
                          </a:solidFill>
                          <a:latin typeface="SVN-Notulen Serif Display XBold"/>
                        </a:defRPr>
                      </a:lvl2pPr>
                      <a:lvl3pPr marL="914400" algn="l" defTabSz="914400" rtl="0" eaLnBrk="1" latinLnBrk="0" hangingPunct="1">
                        <a:defRPr sz="1800" kern="1200">
                          <a:solidFill>
                            <a:schemeClr val="dk1"/>
                          </a:solidFill>
                          <a:latin typeface="SVN-Notulen Serif Display XBold"/>
                        </a:defRPr>
                      </a:lvl3pPr>
                      <a:lvl4pPr marL="1371600" algn="l" defTabSz="914400" rtl="0" eaLnBrk="1" latinLnBrk="0" hangingPunct="1">
                        <a:defRPr sz="1800" kern="1200">
                          <a:solidFill>
                            <a:schemeClr val="dk1"/>
                          </a:solidFill>
                          <a:latin typeface="SVN-Notulen Serif Display XBold"/>
                        </a:defRPr>
                      </a:lvl4pPr>
                      <a:lvl5pPr marL="1828800" algn="l" defTabSz="914400" rtl="0" eaLnBrk="1" latinLnBrk="0" hangingPunct="1">
                        <a:defRPr sz="1800" kern="1200">
                          <a:solidFill>
                            <a:schemeClr val="dk1"/>
                          </a:solidFill>
                          <a:latin typeface="SVN-Notulen Serif Display XBold"/>
                        </a:defRPr>
                      </a:lvl5pPr>
                      <a:lvl6pPr marL="2286000" algn="l" defTabSz="914400" rtl="0" eaLnBrk="1" latinLnBrk="0" hangingPunct="1">
                        <a:defRPr sz="1800" kern="1200">
                          <a:solidFill>
                            <a:schemeClr val="dk1"/>
                          </a:solidFill>
                          <a:latin typeface="SVN-Notulen Serif Display XBold"/>
                        </a:defRPr>
                      </a:lvl6pPr>
                      <a:lvl7pPr marL="2743200" algn="l" defTabSz="914400" rtl="0" eaLnBrk="1" latinLnBrk="0" hangingPunct="1">
                        <a:defRPr sz="1800" kern="1200">
                          <a:solidFill>
                            <a:schemeClr val="dk1"/>
                          </a:solidFill>
                          <a:latin typeface="SVN-Notulen Serif Display XBold"/>
                        </a:defRPr>
                      </a:lvl7pPr>
                      <a:lvl8pPr marL="3200400" algn="l" defTabSz="914400" rtl="0" eaLnBrk="1" latinLnBrk="0" hangingPunct="1">
                        <a:defRPr sz="1800" kern="1200">
                          <a:solidFill>
                            <a:schemeClr val="dk1"/>
                          </a:solidFill>
                          <a:latin typeface="SVN-Notulen Serif Display XBold"/>
                        </a:defRPr>
                      </a:lvl8pPr>
                      <a:lvl9pPr marL="3657600" algn="l" defTabSz="914400" rtl="0" eaLnBrk="1" latinLnBrk="0" hangingPunct="1">
                        <a:defRPr sz="1800" kern="1200">
                          <a:solidFill>
                            <a:schemeClr val="dk1"/>
                          </a:solidFill>
                          <a:latin typeface="SVN-Notulen Serif Display XBold"/>
                        </a:defRPr>
                      </a:lvl9pPr>
                    </a:lstStyle>
                    <a:p>
                      <a:pPr algn="ctr">
                        <a:lnSpc>
                          <a:spcPct val="107000"/>
                        </a:lnSpc>
                        <a:spcAft>
                          <a:spcPts val="800"/>
                        </a:spcAft>
                      </a:pPr>
                      <a:r>
                        <a:rPr lang="en-US" sz="2000" kern="100" dirty="0">
                          <a:effectLst/>
                        </a:rPr>
                        <a:t>25.000</a:t>
                      </a:r>
                      <a:endParaRPr lang="en-US" sz="17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1439" marR="31439" marT="20958" marB="20958" anchor="ctr">
                    <a:lnL w="12700" cap="flat" cmpd="sng" algn="ctr">
                      <a:solidFill>
                        <a:srgbClr val="8E7CC3"/>
                      </a:solidFill>
                      <a:prstDash val="solid"/>
                      <a:round/>
                      <a:headEnd type="none" w="med" len="med"/>
                      <a:tailEnd type="none" w="med" len="med"/>
                    </a:lnL>
                    <a:lnR w="12700" cap="flat" cmpd="sng" algn="ctr">
                      <a:solidFill>
                        <a:srgbClr val="8E7CC3"/>
                      </a:solidFill>
                      <a:prstDash val="solid"/>
                      <a:round/>
                      <a:headEnd type="none" w="med" len="med"/>
                      <a:tailEnd type="none" w="med" len="med"/>
                    </a:lnR>
                    <a:lnT w="12700" cap="flat" cmpd="sng" algn="ctr">
                      <a:solidFill>
                        <a:srgbClr val="8E7CC3"/>
                      </a:solidFill>
                      <a:prstDash val="solid"/>
                      <a:round/>
                      <a:headEnd type="none" w="med" len="med"/>
                      <a:tailEnd type="none" w="med" len="med"/>
                    </a:lnT>
                    <a:lnB w="12700" cap="flat" cmpd="sng" algn="ctr">
                      <a:solidFill>
                        <a:srgbClr val="8E7CC3"/>
                      </a:solidFill>
                      <a:prstDash val="solid"/>
                      <a:round/>
                      <a:headEnd type="none" w="med" len="med"/>
                      <a:tailEnd type="none" w="med" len="med"/>
                    </a:lnB>
                    <a:lnTlToBr w="12700" cmpd="sng">
                      <a:noFill/>
                      <a:prstDash val="solid"/>
                    </a:lnTlToBr>
                    <a:lnBlToTr w="12700" cmpd="sng">
                      <a:noFill/>
                      <a:prstDash val="solid"/>
                    </a:lnBlToTr>
                    <a:solidFill>
                      <a:srgbClr val="FFFCF4"/>
                    </a:solidFill>
                  </a:tcPr>
                </a:tc>
                <a:extLst>
                  <a:ext uri="{0D108BD9-81ED-4DB2-BD59-A6C34878D82A}">
                    <a16:rowId xmlns:a16="http://schemas.microsoft.com/office/drawing/2014/main" val="1148953441"/>
                  </a:ext>
                </a:extLst>
              </a:tr>
              <a:tr h="369337">
                <a:tc>
                  <a:txBody>
                    <a:bodyPr/>
                    <a:lstStyle>
                      <a:lvl1pPr marL="0" algn="l" defTabSz="914400" rtl="0" eaLnBrk="1" latinLnBrk="0" hangingPunct="1">
                        <a:defRPr sz="1800" b="1" kern="1200">
                          <a:solidFill>
                            <a:schemeClr val="lt1"/>
                          </a:solidFill>
                          <a:latin typeface="SVN-Notulen Serif Display XBold"/>
                        </a:defRPr>
                      </a:lvl1pPr>
                      <a:lvl2pPr marL="457200" algn="l" defTabSz="914400" rtl="0" eaLnBrk="1" latinLnBrk="0" hangingPunct="1">
                        <a:defRPr sz="1800" b="1" kern="1200">
                          <a:solidFill>
                            <a:schemeClr val="lt1"/>
                          </a:solidFill>
                          <a:latin typeface="SVN-Notulen Serif Display XBold"/>
                        </a:defRPr>
                      </a:lvl2pPr>
                      <a:lvl3pPr marL="914400" algn="l" defTabSz="914400" rtl="0" eaLnBrk="1" latinLnBrk="0" hangingPunct="1">
                        <a:defRPr sz="1800" b="1" kern="1200">
                          <a:solidFill>
                            <a:schemeClr val="lt1"/>
                          </a:solidFill>
                          <a:latin typeface="SVN-Notulen Serif Display XBold"/>
                        </a:defRPr>
                      </a:lvl3pPr>
                      <a:lvl4pPr marL="1371600" algn="l" defTabSz="914400" rtl="0" eaLnBrk="1" latinLnBrk="0" hangingPunct="1">
                        <a:defRPr sz="1800" b="1" kern="1200">
                          <a:solidFill>
                            <a:schemeClr val="lt1"/>
                          </a:solidFill>
                          <a:latin typeface="SVN-Notulen Serif Display XBold"/>
                        </a:defRPr>
                      </a:lvl4pPr>
                      <a:lvl5pPr marL="1828800" algn="l" defTabSz="914400" rtl="0" eaLnBrk="1" latinLnBrk="0" hangingPunct="1">
                        <a:defRPr sz="1800" b="1" kern="1200">
                          <a:solidFill>
                            <a:schemeClr val="lt1"/>
                          </a:solidFill>
                          <a:latin typeface="SVN-Notulen Serif Display XBold"/>
                        </a:defRPr>
                      </a:lvl5pPr>
                      <a:lvl6pPr marL="2286000" algn="l" defTabSz="914400" rtl="0" eaLnBrk="1" latinLnBrk="0" hangingPunct="1">
                        <a:defRPr sz="1800" b="1" kern="1200">
                          <a:solidFill>
                            <a:schemeClr val="lt1"/>
                          </a:solidFill>
                          <a:latin typeface="SVN-Notulen Serif Display XBold"/>
                        </a:defRPr>
                      </a:lvl6pPr>
                      <a:lvl7pPr marL="2743200" algn="l" defTabSz="914400" rtl="0" eaLnBrk="1" latinLnBrk="0" hangingPunct="1">
                        <a:defRPr sz="1800" b="1" kern="1200">
                          <a:solidFill>
                            <a:schemeClr val="lt1"/>
                          </a:solidFill>
                          <a:latin typeface="SVN-Notulen Serif Display XBold"/>
                        </a:defRPr>
                      </a:lvl7pPr>
                      <a:lvl8pPr marL="3200400" algn="l" defTabSz="914400" rtl="0" eaLnBrk="1" latinLnBrk="0" hangingPunct="1">
                        <a:defRPr sz="1800" b="1" kern="1200">
                          <a:solidFill>
                            <a:schemeClr val="lt1"/>
                          </a:solidFill>
                          <a:latin typeface="SVN-Notulen Serif Display XBold"/>
                        </a:defRPr>
                      </a:lvl8pPr>
                      <a:lvl9pPr marL="3657600" algn="l" defTabSz="914400" rtl="0" eaLnBrk="1" latinLnBrk="0" hangingPunct="1">
                        <a:defRPr sz="1800" b="1" kern="1200">
                          <a:solidFill>
                            <a:schemeClr val="lt1"/>
                          </a:solidFill>
                          <a:latin typeface="SVN-Notulen Serif Display XBold"/>
                        </a:defRPr>
                      </a:lvl9pPr>
                    </a:lstStyle>
                    <a:p>
                      <a:pPr algn="ctr">
                        <a:lnSpc>
                          <a:spcPct val="107000"/>
                        </a:lnSpc>
                        <a:spcAft>
                          <a:spcPts val="800"/>
                        </a:spcAft>
                      </a:pPr>
                      <a:r>
                        <a:rPr lang="en-US" sz="2000" kern="100" dirty="0">
                          <a:effectLst/>
                        </a:rPr>
                        <a:t>14</a:t>
                      </a:r>
                      <a:endParaRPr lang="en-US" sz="17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1439" marR="31439" marT="20958" marB="20958" anchor="ctr">
                    <a:lnL w="12700" cap="flat" cmpd="sng" algn="ctr">
                      <a:solidFill>
                        <a:srgbClr val="8E7CC3"/>
                      </a:solidFill>
                      <a:prstDash val="solid"/>
                      <a:round/>
                      <a:headEnd type="none" w="med" len="med"/>
                      <a:tailEnd type="none" w="med" len="med"/>
                    </a:lnL>
                    <a:lnR w="12700" cap="flat" cmpd="sng" algn="ctr">
                      <a:solidFill>
                        <a:srgbClr val="8E7CC3"/>
                      </a:solidFill>
                      <a:prstDash val="solid"/>
                      <a:round/>
                      <a:headEnd type="none" w="med" len="med"/>
                      <a:tailEnd type="none" w="med" len="med"/>
                    </a:lnR>
                    <a:lnT w="12700" cap="flat" cmpd="sng" algn="ctr">
                      <a:solidFill>
                        <a:srgbClr val="8E7CC3"/>
                      </a:solidFill>
                      <a:prstDash val="solid"/>
                      <a:round/>
                      <a:headEnd type="none" w="med" len="med"/>
                      <a:tailEnd type="none" w="med" len="med"/>
                    </a:lnT>
                    <a:lnB w="12700" cap="flat" cmpd="sng" algn="ctr">
                      <a:solidFill>
                        <a:srgbClr val="8E7CC3"/>
                      </a:solidFill>
                      <a:prstDash val="solid"/>
                      <a:round/>
                      <a:headEnd type="none" w="med" len="med"/>
                      <a:tailEnd type="none" w="med" len="med"/>
                    </a:lnB>
                    <a:lnTlToBr w="12700" cmpd="sng">
                      <a:noFill/>
                      <a:prstDash val="solid"/>
                    </a:lnTlToBr>
                    <a:lnBlToTr w="12700" cmpd="sng">
                      <a:noFill/>
                      <a:prstDash val="solid"/>
                    </a:lnBlToTr>
                    <a:solidFill>
                      <a:srgbClr val="8E7CC3"/>
                    </a:solidFill>
                  </a:tcPr>
                </a:tc>
                <a:tc>
                  <a:txBody>
                    <a:bodyPr/>
                    <a:lstStyle>
                      <a:lvl1pPr marL="0" algn="l" defTabSz="914400" rtl="0" eaLnBrk="1" latinLnBrk="0" hangingPunct="1">
                        <a:defRPr sz="1800" kern="1200">
                          <a:solidFill>
                            <a:schemeClr val="dk1"/>
                          </a:solidFill>
                          <a:latin typeface="SVN-Notulen Serif Display XBold"/>
                        </a:defRPr>
                      </a:lvl1pPr>
                      <a:lvl2pPr marL="457200" algn="l" defTabSz="914400" rtl="0" eaLnBrk="1" latinLnBrk="0" hangingPunct="1">
                        <a:defRPr sz="1800" kern="1200">
                          <a:solidFill>
                            <a:schemeClr val="dk1"/>
                          </a:solidFill>
                          <a:latin typeface="SVN-Notulen Serif Display XBold"/>
                        </a:defRPr>
                      </a:lvl2pPr>
                      <a:lvl3pPr marL="914400" algn="l" defTabSz="914400" rtl="0" eaLnBrk="1" latinLnBrk="0" hangingPunct="1">
                        <a:defRPr sz="1800" kern="1200">
                          <a:solidFill>
                            <a:schemeClr val="dk1"/>
                          </a:solidFill>
                          <a:latin typeface="SVN-Notulen Serif Display XBold"/>
                        </a:defRPr>
                      </a:lvl3pPr>
                      <a:lvl4pPr marL="1371600" algn="l" defTabSz="914400" rtl="0" eaLnBrk="1" latinLnBrk="0" hangingPunct="1">
                        <a:defRPr sz="1800" kern="1200">
                          <a:solidFill>
                            <a:schemeClr val="dk1"/>
                          </a:solidFill>
                          <a:latin typeface="SVN-Notulen Serif Display XBold"/>
                        </a:defRPr>
                      </a:lvl4pPr>
                      <a:lvl5pPr marL="1828800" algn="l" defTabSz="914400" rtl="0" eaLnBrk="1" latinLnBrk="0" hangingPunct="1">
                        <a:defRPr sz="1800" kern="1200">
                          <a:solidFill>
                            <a:schemeClr val="dk1"/>
                          </a:solidFill>
                          <a:latin typeface="SVN-Notulen Serif Display XBold"/>
                        </a:defRPr>
                      </a:lvl5pPr>
                      <a:lvl6pPr marL="2286000" algn="l" defTabSz="914400" rtl="0" eaLnBrk="1" latinLnBrk="0" hangingPunct="1">
                        <a:defRPr sz="1800" kern="1200">
                          <a:solidFill>
                            <a:schemeClr val="dk1"/>
                          </a:solidFill>
                          <a:latin typeface="SVN-Notulen Serif Display XBold"/>
                        </a:defRPr>
                      </a:lvl6pPr>
                      <a:lvl7pPr marL="2743200" algn="l" defTabSz="914400" rtl="0" eaLnBrk="1" latinLnBrk="0" hangingPunct="1">
                        <a:defRPr sz="1800" kern="1200">
                          <a:solidFill>
                            <a:schemeClr val="dk1"/>
                          </a:solidFill>
                          <a:latin typeface="SVN-Notulen Serif Display XBold"/>
                        </a:defRPr>
                      </a:lvl7pPr>
                      <a:lvl8pPr marL="3200400" algn="l" defTabSz="914400" rtl="0" eaLnBrk="1" latinLnBrk="0" hangingPunct="1">
                        <a:defRPr sz="1800" kern="1200">
                          <a:solidFill>
                            <a:schemeClr val="dk1"/>
                          </a:solidFill>
                          <a:latin typeface="SVN-Notulen Serif Display XBold"/>
                        </a:defRPr>
                      </a:lvl8pPr>
                      <a:lvl9pPr marL="3657600" algn="l" defTabSz="914400" rtl="0" eaLnBrk="1" latinLnBrk="0" hangingPunct="1">
                        <a:defRPr sz="1800" kern="1200">
                          <a:solidFill>
                            <a:schemeClr val="dk1"/>
                          </a:solidFill>
                          <a:latin typeface="SVN-Notulen Serif Display XBold"/>
                        </a:defRPr>
                      </a:lvl9pPr>
                    </a:lstStyle>
                    <a:p>
                      <a:pPr algn="ctr">
                        <a:lnSpc>
                          <a:spcPct val="107000"/>
                        </a:lnSpc>
                        <a:spcAft>
                          <a:spcPts val="800"/>
                        </a:spcAft>
                      </a:pPr>
                      <a:r>
                        <a:rPr lang="en-US" sz="2000" kern="100">
                          <a:effectLst/>
                        </a:rPr>
                        <a:t>Cảm biến ST32</a:t>
                      </a:r>
                      <a:endParaRPr lang="en-US" sz="1700" kern="100">
                        <a:effectLst/>
                        <a:latin typeface="Calibri" panose="020F0502020204030204" pitchFamily="34" charset="0"/>
                        <a:ea typeface="Calibri" panose="020F0502020204030204" pitchFamily="34" charset="0"/>
                        <a:cs typeface="Times New Roman" panose="02020603050405020304" pitchFamily="18" charset="0"/>
                      </a:endParaRPr>
                    </a:p>
                  </a:txBody>
                  <a:tcPr marL="31439" marR="31439" marT="20958" marB="20958" anchor="ctr">
                    <a:lnL w="12700" cap="flat" cmpd="sng" algn="ctr">
                      <a:solidFill>
                        <a:srgbClr val="8E7CC3"/>
                      </a:solidFill>
                      <a:prstDash val="solid"/>
                      <a:round/>
                      <a:headEnd type="none" w="med" len="med"/>
                      <a:tailEnd type="none" w="med" len="med"/>
                    </a:lnL>
                    <a:lnR w="12700" cap="flat" cmpd="sng" algn="ctr">
                      <a:solidFill>
                        <a:srgbClr val="8E7CC3"/>
                      </a:solidFill>
                      <a:prstDash val="solid"/>
                      <a:round/>
                      <a:headEnd type="none" w="med" len="med"/>
                      <a:tailEnd type="none" w="med" len="med"/>
                    </a:lnR>
                    <a:lnT w="12700" cap="flat" cmpd="sng" algn="ctr">
                      <a:solidFill>
                        <a:srgbClr val="8E7CC3"/>
                      </a:solidFill>
                      <a:prstDash val="solid"/>
                      <a:round/>
                      <a:headEnd type="none" w="med" len="med"/>
                      <a:tailEnd type="none" w="med" len="med"/>
                    </a:lnT>
                    <a:lnB w="12700" cap="flat" cmpd="sng" algn="ctr">
                      <a:solidFill>
                        <a:srgbClr val="8E7CC3"/>
                      </a:solidFill>
                      <a:prstDash val="solid"/>
                      <a:round/>
                      <a:headEnd type="none" w="med" len="med"/>
                      <a:tailEnd type="none" w="med" len="med"/>
                    </a:lnB>
                    <a:lnTlToBr w="12700" cmpd="sng">
                      <a:noFill/>
                      <a:prstDash val="solid"/>
                    </a:lnTlToBr>
                    <a:lnBlToTr w="12700" cmpd="sng">
                      <a:noFill/>
                      <a:prstDash val="solid"/>
                    </a:lnBlToTr>
                    <a:solidFill>
                      <a:srgbClr val="FFFCF4"/>
                    </a:solidFill>
                  </a:tcPr>
                </a:tc>
                <a:tc>
                  <a:txBody>
                    <a:bodyPr/>
                    <a:lstStyle>
                      <a:lvl1pPr marL="0" algn="l" defTabSz="914400" rtl="0" eaLnBrk="1" latinLnBrk="0" hangingPunct="1">
                        <a:defRPr sz="1800" kern="1200">
                          <a:solidFill>
                            <a:schemeClr val="dk1"/>
                          </a:solidFill>
                          <a:latin typeface="SVN-Notulen Serif Display XBold"/>
                        </a:defRPr>
                      </a:lvl1pPr>
                      <a:lvl2pPr marL="457200" algn="l" defTabSz="914400" rtl="0" eaLnBrk="1" latinLnBrk="0" hangingPunct="1">
                        <a:defRPr sz="1800" kern="1200">
                          <a:solidFill>
                            <a:schemeClr val="dk1"/>
                          </a:solidFill>
                          <a:latin typeface="SVN-Notulen Serif Display XBold"/>
                        </a:defRPr>
                      </a:lvl2pPr>
                      <a:lvl3pPr marL="914400" algn="l" defTabSz="914400" rtl="0" eaLnBrk="1" latinLnBrk="0" hangingPunct="1">
                        <a:defRPr sz="1800" kern="1200">
                          <a:solidFill>
                            <a:schemeClr val="dk1"/>
                          </a:solidFill>
                          <a:latin typeface="SVN-Notulen Serif Display XBold"/>
                        </a:defRPr>
                      </a:lvl3pPr>
                      <a:lvl4pPr marL="1371600" algn="l" defTabSz="914400" rtl="0" eaLnBrk="1" latinLnBrk="0" hangingPunct="1">
                        <a:defRPr sz="1800" kern="1200">
                          <a:solidFill>
                            <a:schemeClr val="dk1"/>
                          </a:solidFill>
                          <a:latin typeface="SVN-Notulen Serif Display XBold"/>
                        </a:defRPr>
                      </a:lvl4pPr>
                      <a:lvl5pPr marL="1828800" algn="l" defTabSz="914400" rtl="0" eaLnBrk="1" latinLnBrk="0" hangingPunct="1">
                        <a:defRPr sz="1800" kern="1200">
                          <a:solidFill>
                            <a:schemeClr val="dk1"/>
                          </a:solidFill>
                          <a:latin typeface="SVN-Notulen Serif Display XBold"/>
                        </a:defRPr>
                      </a:lvl5pPr>
                      <a:lvl6pPr marL="2286000" algn="l" defTabSz="914400" rtl="0" eaLnBrk="1" latinLnBrk="0" hangingPunct="1">
                        <a:defRPr sz="1800" kern="1200">
                          <a:solidFill>
                            <a:schemeClr val="dk1"/>
                          </a:solidFill>
                          <a:latin typeface="SVN-Notulen Serif Display XBold"/>
                        </a:defRPr>
                      </a:lvl6pPr>
                      <a:lvl7pPr marL="2743200" algn="l" defTabSz="914400" rtl="0" eaLnBrk="1" latinLnBrk="0" hangingPunct="1">
                        <a:defRPr sz="1800" kern="1200">
                          <a:solidFill>
                            <a:schemeClr val="dk1"/>
                          </a:solidFill>
                          <a:latin typeface="SVN-Notulen Serif Display XBold"/>
                        </a:defRPr>
                      </a:lvl7pPr>
                      <a:lvl8pPr marL="3200400" algn="l" defTabSz="914400" rtl="0" eaLnBrk="1" latinLnBrk="0" hangingPunct="1">
                        <a:defRPr sz="1800" kern="1200">
                          <a:solidFill>
                            <a:schemeClr val="dk1"/>
                          </a:solidFill>
                          <a:latin typeface="SVN-Notulen Serif Display XBold"/>
                        </a:defRPr>
                      </a:lvl8pPr>
                      <a:lvl9pPr marL="3657600" algn="l" defTabSz="914400" rtl="0" eaLnBrk="1" latinLnBrk="0" hangingPunct="1">
                        <a:defRPr sz="1800" kern="1200">
                          <a:solidFill>
                            <a:schemeClr val="dk1"/>
                          </a:solidFill>
                          <a:latin typeface="SVN-Notulen Serif Display XBold"/>
                        </a:defRPr>
                      </a:lvl9pPr>
                    </a:lstStyle>
                    <a:p>
                      <a:pPr algn="ctr">
                        <a:lnSpc>
                          <a:spcPct val="107000"/>
                        </a:lnSpc>
                        <a:spcAft>
                          <a:spcPts val="800"/>
                        </a:spcAft>
                      </a:pPr>
                      <a:r>
                        <a:rPr lang="en-US" sz="2000" kern="100">
                          <a:effectLst/>
                        </a:rPr>
                        <a:t> </a:t>
                      </a:r>
                      <a:endParaRPr lang="en-US" sz="1700" kern="100">
                        <a:effectLst/>
                        <a:latin typeface="Calibri" panose="020F0502020204030204" pitchFamily="34" charset="0"/>
                        <a:ea typeface="Calibri" panose="020F0502020204030204" pitchFamily="34" charset="0"/>
                        <a:cs typeface="Times New Roman" panose="02020603050405020304" pitchFamily="18" charset="0"/>
                      </a:endParaRPr>
                    </a:p>
                  </a:txBody>
                  <a:tcPr marL="31439" marR="31439" marT="20958" marB="20958" anchor="ctr">
                    <a:lnL w="12700" cap="flat" cmpd="sng" algn="ctr">
                      <a:solidFill>
                        <a:srgbClr val="8E7CC3"/>
                      </a:solidFill>
                      <a:prstDash val="solid"/>
                      <a:round/>
                      <a:headEnd type="none" w="med" len="med"/>
                      <a:tailEnd type="none" w="med" len="med"/>
                    </a:lnL>
                    <a:lnR w="12700" cap="flat" cmpd="sng" algn="ctr">
                      <a:solidFill>
                        <a:srgbClr val="8E7CC3"/>
                      </a:solidFill>
                      <a:prstDash val="solid"/>
                      <a:round/>
                      <a:headEnd type="none" w="med" len="med"/>
                      <a:tailEnd type="none" w="med" len="med"/>
                    </a:lnR>
                    <a:lnT w="12700" cap="flat" cmpd="sng" algn="ctr">
                      <a:solidFill>
                        <a:srgbClr val="8E7CC3"/>
                      </a:solidFill>
                      <a:prstDash val="solid"/>
                      <a:round/>
                      <a:headEnd type="none" w="med" len="med"/>
                      <a:tailEnd type="none" w="med" len="med"/>
                    </a:lnT>
                    <a:lnB w="12700" cap="flat" cmpd="sng" algn="ctr">
                      <a:solidFill>
                        <a:srgbClr val="8E7CC3"/>
                      </a:solidFill>
                      <a:prstDash val="solid"/>
                      <a:round/>
                      <a:headEnd type="none" w="med" len="med"/>
                      <a:tailEnd type="none" w="med" len="med"/>
                    </a:lnB>
                    <a:lnTlToBr w="12700" cmpd="sng">
                      <a:noFill/>
                      <a:prstDash val="solid"/>
                    </a:lnTlToBr>
                    <a:lnBlToTr w="12700" cmpd="sng">
                      <a:noFill/>
                      <a:prstDash val="solid"/>
                    </a:lnBlToTr>
                    <a:solidFill>
                      <a:srgbClr val="FFFCF4"/>
                    </a:solidFill>
                  </a:tcPr>
                </a:tc>
                <a:tc>
                  <a:txBody>
                    <a:bodyPr/>
                    <a:lstStyle>
                      <a:lvl1pPr marL="0" algn="l" defTabSz="914400" rtl="0" eaLnBrk="1" latinLnBrk="0" hangingPunct="1">
                        <a:defRPr sz="1800" kern="1200">
                          <a:solidFill>
                            <a:schemeClr val="dk1"/>
                          </a:solidFill>
                          <a:latin typeface="SVN-Notulen Serif Display XBold"/>
                        </a:defRPr>
                      </a:lvl1pPr>
                      <a:lvl2pPr marL="457200" algn="l" defTabSz="914400" rtl="0" eaLnBrk="1" latinLnBrk="0" hangingPunct="1">
                        <a:defRPr sz="1800" kern="1200">
                          <a:solidFill>
                            <a:schemeClr val="dk1"/>
                          </a:solidFill>
                          <a:latin typeface="SVN-Notulen Serif Display XBold"/>
                        </a:defRPr>
                      </a:lvl2pPr>
                      <a:lvl3pPr marL="914400" algn="l" defTabSz="914400" rtl="0" eaLnBrk="1" latinLnBrk="0" hangingPunct="1">
                        <a:defRPr sz="1800" kern="1200">
                          <a:solidFill>
                            <a:schemeClr val="dk1"/>
                          </a:solidFill>
                          <a:latin typeface="SVN-Notulen Serif Display XBold"/>
                        </a:defRPr>
                      </a:lvl3pPr>
                      <a:lvl4pPr marL="1371600" algn="l" defTabSz="914400" rtl="0" eaLnBrk="1" latinLnBrk="0" hangingPunct="1">
                        <a:defRPr sz="1800" kern="1200">
                          <a:solidFill>
                            <a:schemeClr val="dk1"/>
                          </a:solidFill>
                          <a:latin typeface="SVN-Notulen Serif Display XBold"/>
                        </a:defRPr>
                      </a:lvl4pPr>
                      <a:lvl5pPr marL="1828800" algn="l" defTabSz="914400" rtl="0" eaLnBrk="1" latinLnBrk="0" hangingPunct="1">
                        <a:defRPr sz="1800" kern="1200">
                          <a:solidFill>
                            <a:schemeClr val="dk1"/>
                          </a:solidFill>
                          <a:latin typeface="SVN-Notulen Serif Display XBold"/>
                        </a:defRPr>
                      </a:lvl5pPr>
                      <a:lvl6pPr marL="2286000" algn="l" defTabSz="914400" rtl="0" eaLnBrk="1" latinLnBrk="0" hangingPunct="1">
                        <a:defRPr sz="1800" kern="1200">
                          <a:solidFill>
                            <a:schemeClr val="dk1"/>
                          </a:solidFill>
                          <a:latin typeface="SVN-Notulen Serif Display XBold"/>
                        </a:defRPr>
                      </a:lvl6pPr>
                      <a:lvl7pPr marL="2743200" algn="l" defTabSz="914400" rtl="0" eaLnBrk="1" latinLnBrk="0" hangingPunct="1">
                        <a:defRPr sz="1800" kern="1200">
                          <a:solidFill>
                            <a:schemeClr val="dk1"/>
                          </a:solidFill>
                          <a:latin typeface="SVN-Notulen Serif Display XBold"/>
                        </a:defRPr>
                      </a:lvl7pPr>
                      <a:lvl8pPr marL="3200400" algn="l" defTabSz="914400" rtl="0" eaLnBrk="1" latinLnBrk="0" hangingPunct="1">
                        <a:defRPr sz="1800" kern="1200">
                          <a:solidFill>
                            <a:schemeClr val="dk1"/>
                          </a:solidFill>
                          <a:latin typeface="SVN-Notulen Serif Display XBold"/>
                        </a:defRPr>
                      </a:lvl8pPr>
                      <a:lvl9pPr marL="3657600" algn="l" defTabSz="914400" rtl="0" eaLnBrk="1" latinLnBrk="0" hangingPunct="1">
                        <a:defRPr sz="1800" kern="1200">
                          <a:solidFill>
                            <a:schemeClr val="dk1"/>
                          </a:solidFill>
                          <a:latin typeface="SVN-Notulen Serif Display XBold"/>
                        </a:defRPr>
                      </a:lvl9pPr>
                    </a:lstStyle>
                    <a:p>
                      <a:pPr algn="ctr">
                        <a:lnSpc>
                          <a:spcPct val="107000"/>
                        </a:lnSpc>
                        <a:spcAft>
                          <a:spcPts val="800"/>
                        </a:spcAft>
                      </a:pPr>
                      <a:r>
                        <a:rPr lang="en-US" sz="2000" kern="100">
                          <a:effectLst/>
                        </a:rPr>
                        <a:t>75000</a:t>
                      </a:r>
                      <a:endParaRPr lang="en-US" sz="1700" kern="100">
                        <a:effectLst/>
                        <a:latin typeface="Calibri" panose="020F0502020204030204" pitchFamily="34" charset="0"/>
                        <a:ea typeface="Calibri" panose="020F0502020204030204" pitchFamily="34" charset="0"/>
                        <a:cs typeface="Times New Roman" panose="02020603050405020304" pitchFamily="18" charset="0"/>
                      </a:endParaRPr>
                    </a:p>
                  </a:txBody>
                  <a:tcPr marL="31439" marR="31439" marT="20958" marB="20958" anchor="ctr">
                    <a:lnL w="12700" cap="flat" cmpd="sng" algn="ctr">
                      <a:solidFill>
                        <a:srgbClr val="8E7CC3"/>
                      </a:solidFill>
                      <a:prstDash val="solid"/>
                      <a:round/>
                      <a:headEnd type="none" w="med" len="med"/>
                      <a:tailEnd type="none" w="med" len="med"/>
                    </a:lnL>
                    <a:lnR w="12700" cap="flat" cmpd="sng" algn="ctr">
                      <a:solidFill>
                        <a:srgbClr val="8E7CC3"/>
                      </a:solidFill>
                      <a:prstDash val="solid"/>
                      <a:round/>
                      <a:headEnd type="none" w="med" len="med"/>
                      <a:tailEnd type="none" w="med" len="med"/>
                    </a:lnR>
                    <a:lnT w="12700" cap="flat" cmpd="sng" algn="ctr">
                      <a:solidFill>
                        <a:srgbClr val="8E7CC3"/>
                      </a:solidFill>
                      <a:prstDash val="solid"/>
                      <a:round/>
                      <a:headEnd type="none" w="med" len="med"/>
                      <a:tailEnd type="none" w="med" len="med"/>
                    </a:lnT>
                    <a:lnB w="12700" cap="flat" cmpd="sng" algn="ctr">
                      <a:solidFill>
                        <a:srgbClr val="8E7CC3"/>
                      </a:solidFill>
                      <a:prstDash val="solid"/>
                      <a:round/>
                      <a:headEnd type="none" w="med" len="med"/>
                      <a:tailEnd type="none" w="med" len="med"/>
                    </a:lnB>
                    <a:lnTlToBr w="12700" cmpd="sng">
                      <a:noFill/>
                      <a:prstDash val="solid"/>
                    </a:lnTlToBr>
                    <a:lnBlToTr w="12700" cmpd="sng">
                      <a:noFill/>
                      <a:prstDash val="solid"/>
                    </a:lnBlToTr>
                    <a:solidFill>
                      <a:srgbClr val="FFFCF4"/>
                    </a:solidFill>
                  </a:tcPr>
                </a:tc>
                <a:tc>
                  <a:txBody>
                    <a:bodyPr/>
                    <a:lstStyle>
                      <a:lvl1pPr marL="0" algn="l" defTabSz="914400" rtl="0" eaLnBrk="1" latinLnBrk="0" hangingPunct="1">
                        <a:defRPr sz="1800" kern="1200">
                          <a:solidFill>
                            <a:schemeClr val="dk1"/>
                          </a:solidFill>
                          <a:latin typeface="SVN-Notulen Serif Display XBold"/>
                        </a:defRPr>
                      </a:lvl1pPr>
                      <a:lvl2pPr marL="457200" algn="l" defTabSz="914400" rtl="0" eaLnBrk="1" latinLnBrk="0" hangingPunct="1">
                        <a:defRPr sz="1800" kern="1200">
                          <a:solidFill>
                            <a:schemeClr val="dk1"/>
                          </a:solidFill>
                          <a:latin typeface="SVN-Notulen Serif Display XBold"/>
                        </a:defRPr>
                      </a:lvl2pPr>
                      <a:lvl3pPr marL="914400" algn="l" defTabSz="914400" rtl="0" eaLnBrk="1" latinLnBrk="0" hangingPunct="1">
                        <a:defRPr sz="1800" kern="1200">
                          <a:solidFill>
                            <a:schemeClr val="dk1"/>
                          </a:solidFill>
                          <a:latin typeface="SVN-Notulen Serif Display XBold"/>
                        </a:defRPr>
                      </a:lvl3pPr>
                      <a:lvl4pPr marL="1371600" algn="l" defTabSz="914400" rtl="0" eaLnBrk="1" latinLnBrk="0" hangingPunct="1">
                        <a:defRPr sz="1800" kern="1200">
                          <a:solidFill>
                            <a:schemeClr val="dk1"/>
                          </a:solidFill>
                          <a:latin typeface="SVN-Notulen Serif Display XBold"/>
                        </a:defRPr>
                      </a:lvl4pPr>
                      <a:lvl5pPr marL="1828800" algn="l" defTabSz="914400" rtl="0" eaLnBrk="1" latinLnBrk="0" hangingPunct="1">
                        <a:defRPr sz="1800" kern="1200">
                          <a:solidFill>
                            <a:schemeClr val="dk1"/>
                          </a:solidFill>
                          <a:latin typeface="SVN-Notulen Serif Display XBold"/>
                        </a:defRPr>
                      </a:lvl5pPr>
                      <a:lvl6pPr marL="2286000" algn="l" defTabSz="914400" rtl="0" eaLnBrk="1" latinLnBrk="0" hangingPunct="1">
                        <a:defRPr sz="1800" kern="1200">
                          <a:solidFill>
                            <a:schemeClr val="dk1"/>
                          </a:solidFill>
                          <a:latin typeface="SVN-Notulen Serif Display XBold"/>
                        </a:defRPr>
                      </a:lvl6pPr>
                      <a:lvl7pPr marL="2743200" algn="l" defTabSz="914400" rtl="0" eaLnBrk="1" latinLnBrk="0" hangingPunct="1">
                        <a:defRPr sz="1800" kern="1200">
                          <a:solidFill>
                            <a:schemeClr val="dk1"/>
                          </a:solidFill>
                          <a:latin typeface="SVN-Notulen Serif Display XBold"/>
                        </a:defRPr>
                      </a:lvl7pPr>
                      <a:lvl8pPr marL="3200400" algn="l" defTabSz="914400" rtl="0" eaLnBrk="1" latinLnBrk="0" hangingPunct="1">
                        <a:defRPr sz="1800" kern="1200">
                          <a:solidFill>
                            <a:schemeClr val="dk1"/>
                          </a:solidFill>
                          <a:latin typeface="SVN-Notulen Serif Display XBold"/>
                        </a:defRPr>
                      </a:lvl8pPr>
                      <a:lvl9pPr marL="3657600" algn="l" defTabSz="914400" rtl="0" eaLnBrk="1" latinLnBrk="0" hangingPunct="1">
                        <a:defRPr sz="1800" kern="1200">
                          <a:solidFill>
                            <a:schemeClr val="dk1"/>
                          </a:solidFill>
                          <a:latin typeface="SVN-Notulen Serif Display XBold"/>
                        </a:defRPr>
                      </a:lvl9pPr>
                    </a:lstStyle>
                    <a:p>
                      <a:pPr algn="ctr">
                        <a:lnSpc>
                          <a:spcPct val="107000"/>
                        </a:lnSpc>
                        <a:spcAft>
                          <a:spcPts val="800"/>
                        </a:spcAft>
                      </a:pPr>
                      <a:r>
                        <a:rPr lang="en-US" sz="2000" kern="100" dirty="0">
                          <a:effectLst/>
                        </a:rPr>
                        <a:t>75.000</a:t>
                      </a:r>
                      <a:endParaRPr lang="en-US" sz="17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1439" marR="31439" marT="20958" marB="20958" anchor="ctr">
                    <a:lnL w="12700" cap="flat" cmpd="sng" algn="ctr">
                      <a:solidFill>
                        <a:srgbClr val="8E7CC3"/>
                      </a:solidFill>
                      <a:prstDash val="solid"/>
                      <a:round/>
                      <a:headEnd type="none" w="med" len="med"/>
                      <a:tailEnd type="none" w="med" len="med"/>
                    </a:lnL>
                    <a:lnR w="12700" cap="flat" cmpd="sng" algn="ctr">
                      <a:solidFill>
                        <a:srgbClr val="8E7CC3"/>
                      </a:solidFill>
                      <a:prstDash val="solid"/>
                      <a:round/>
                      <a:headEnd type="none" w="med" len="med"/>
                      <a:tailEnd type="none" w="med" len="med"/>
                    </a:lnR>
                    <a:lnT w="12700" cap="flat" cmpd="sng" algn="ctr">
                      <a:solidFill>
                        <a:srgbClr val="8E7CC3"/>
                      </a:solidFill>
                      <a:prstDash val="solid"/>
                      <a:round/>
                      <a:headEnd type="none" w="med" len="med"/>
                      <a:tailEnd type="none" w="med" len="med"/>
                    </a:lnT>
                    <a:lnB w="12700" cap="flat" cmpd="sng" algn="ctr">
                      <a:solidFill>
                        <a:srgbClr val="8E7CC3"/>
                      </a:solidFill>
                      <a:prstDash val="solid"/>
                      <a:round/>
                      <a:headEnd type="none" w="med" len="med"/>
                      <a:tailEnd type="none" w="med" len="med"/>
                    </a:lnB>
                    <a:lnTlToBr w="12700" cmpd="sng">
                      <a:noFill/>
                      <a:prstDash val="solid"/>
                    </a:lnTlToBr>
                    <a:lnBlToTr w="12700" cmpd="sng">
                      <a:noFill/>
                      <a:prstDash val="solid"/>
                    </a:lnBlToTr>
                    <a:solidFill>
                      <a:srgbClr val="FFFCF4"/>
                    </a:solidFill>
                  </a:tcPr>
                </a:tc>
                <a:extLst>
                  <a:ext uri="{0D108BD9-81ED-4DB2-BD59-A6C34878D82A}">
                    <a16:rowId xmlns:a16="http://schemas.microsoft.com/office/drawing/2014/main" val="1379057277"/>
                  </a:ext>
                </a:extLst>
              </a:tr>
              <a:tr h="369337">
                <a:tc>
                  <a:txBody>
                    <a:bodyPr/>
                    <a:lstStyle>
                      <a:lvl1pPr marL="0" algn="l" defTabSz="914400" rtl="0" eaLnBrk="1" latinLnBrk="0" hangingPunct="1">
                        <a:defRPr sz="1800" b="1" kern="1200">
                          <a:solidFill>
                            <a:schemeClr val="lt1"/>
                          </a:solidFill>
                          <a:latin typeface="SVN-Notulen Serif Display XBold"/>
                        </a:defRPr>
                      </a:lvl1pPr>
                      <a:lvl2pPr marL="457200" algn="l" defTabSz="914400" rtl="0" eaLnBrk="1" latinLnBrk="0" hangingPunct="1">
                        <a:defRPr sz="1800" b="1" kern="1200">
                          <a:solidFill>
                            <a:schemeClr val="lt1"/>
                          </a:solidFill>
                          <a:latin typeface="SVN-Notulen Serif Display XBold"/>
                        </a:defRPr>
                      </a:lvl2pPr>
                      <a:lvl3pPr marL="914400" algn="l" defTabSz="914400" rtl="0" eaLnBrk="1" latinLnBrk="0" hangingPunct="1">
                        <a:defRPr sz="1800" b="1" kern="1200">
                          <a:solidFill>
                            <a:schemeClr val="lt1"/>
                          </a:solidFill>
                          <a:latin typeface="SVN-Notulen Serif Display XBold"/>
                        </a:defRPr>
                      </a:lvl3pPr>
                      <a:lvl4pPr marL="1371600" algn="l" defTabSz="914400" rtl="0" eaLnBrk="1" latinLnBrk="0" hangingPunct="1">
                        <a:defRPr sz="1800" b="1" kern="1200">
                          <a:solidFill>
                            <a:schemeClr val="lt1"/>
                          </a:solidFill>
                          <a:latin typeface="SVN-Notulen Serif Display XBold"/>
                        </a:defRPr>
                      </a:lvl4pPr>
                      <a:lvl5pPr marL="1828800" algn="l" defTabSz="914400" rtl="0" eaLnBrk="1" latinLnBrk="0" hangingPunct="1">
                        <a:defRPr sz="1800" b="1" kern="1200">
                          <a:solidFill>
                            <a:schemeClr val="lt1"/>
                          </a:solidFill>
                          <a:latin typeface="SVN-Notulen Serif Display XBold"/>
                        </a:defRPr>
                      </a:lvl5pPr>
                      <a:lvl6pPr marL="2286000" algn="l" defTabSz="914400" rtl="0" eaLnBrk="1" latinLnBrk="0" hangingPunct="1">
                        <a:defRPr sz="1800" b="1" kern="1200">
                          <a:solidFill>
                            <a:schemeClr val="lt1"/>
                          </a:solidFill>
                          <a:latin typeface="SVN-Notulen Serif Display XBold"/>
                        </a:defRPr>
                      </a:lvl6pPr>
                      <a:lvl7pPr marL="2743200" algn="l" defTabSz="914400" rtl="0" eaLnBrk="1" latinLnBrk="0" hangingPunct="1">
                        <a:defRPr sz="1800" b="1" kern="1200">
                          <a:solidFill>
                            <a:schemeClr val="lt1"/>
                          </a:solidFill>
                          <a:latin typeface="SVN-Notulen Serif Display XBold"/>
                        </a:defRPr>
                      </a:lvl7pPr>
                      <a:lvl8pPr marL="3200400" algn="l" defTabSz="914400" rtl="0" eaLnBrk="1" latinLnBrk="0" hangingPunct="1">
                        <a:defRPr sz="1800" b="1" kern="1200">
                          <a:solidFill>
                            <a:schemeClr val="lt1"/>
                          </a:solidFill>
                          <a:latin typeface="SVN-Notulen Serif Display XBold"/>
                        </a:defRPr>
                      </a:lvl8pPr>
                      <a:lvl9pPr marL="3657600" algn="l" defTabSz="914400" rtl="0" eaLnBrk="1" latinLnBrk="0" hangingPunct="1">
                        <a:defRPr sz="1800" b="1" kern="1200">
                          <a:solidFill>
                            <a:schemeClr val="lt1"/>
                          </a:solidFill>
                          <a:latin typeface="SVN-Notulen Serif Display XBold"/>
                        </a:defRPr>
                      </a:lvl9pPr>
                    </a:lstStyle>
                    <a:p>
                      <a:pPr algn="ctr">
                        <a:lnSpc>
                          <a:spcPct val="107000"/>
                        </a:lnSpc>
                        <a:spcAft>
                          <a:spcPts val="800"/>
                        </a:spcAft>
                      </a:pPr>
                      <a:r>
                        <a:rPr lang="en-US" sz="2000" kern="100" dirty="0">
                          <a:effectLst/>
                        </a:rPr>
                        <a:t>15</a:t>
                      </a:r>
                      <a:endParaRPr lang="en-US" sz="17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1439" marR="31439" marT="20958" marB="20958" anchor="ctr">
                    <a:lnL w="12700" cap="flat" cmpd="sng" algn="ctr">
                      <a:solidFill>
                        <a:srgbClr val="8E7CC3"/>
                      </a:solidFill>
                      <a:prstDash val="solid"/>
                      <a:round/>
                      <a:headEnd type="none" w="med" len="med"/>
                      <a:tailEnd type="none" w="med" len="med"/>
                    </a:lnL>
                    <a:lnR w="12700" cap="flat" cmpd="sng" algn="ctr">
                      <a:solidFill>
                        <a:srgbClr val="8E7CC3"/>
                      </a:solidFill>
                      <a:prstDash val="solid"/>
                      <a:round/>
                      <a:headEnd type="none" w="med" len="med"/>
                      <a:tailEnd type="none" w="med" len="med"/>
                    </a:lnR>
                    <a:lnT w="12700" cap="flat" cmpd="sng" algn="ctr">
                      <a:solidFill>
                        <a:srgbClr val="8E7CC3"/>
                      </a:solidFill>
                      <a:prstDash val="solid"/>
                      <a:round/>
                      <a:headEnd type="none" w="med" len="med"/>
                      <a:tailEnd type="none" w="med" len="med"/>
                    </a:lnT>
                    <a:lnB w="12700" cap="flat" cmpd="sng" algn="ctr">
                      <a:solidFill>
                        <a:srgbClr val="8E7CC3"/>
                      </a:solidFill>
                      <a:prstDash val="solid"/>
                      <a:round/>
                      <a:headEnd type="none" w="med" len="med"/>
                      <a:tailEnd type="none" w="med" len="med"/>
                    </a:lnB>
                    <a:lnTlToBr w="12700" cmpd="sng">
                      <a:noFill/>
                      <a:prstDash val="solid"/>
                    </a:lnTlToBr>
                    <a:lnBlToTr w="12700" cmpd="sng">
                      <a:noFill/>
                      <a:prstDash val="solid"/>
                    </a:lnBlToTr>
                    <a:solidFill>
                      <a:srgbClr val="8E7CC3"/>
                    </a:solidFill>
                  </a:tcPr>
                </a:tc>
                <a:tc>
                  <a:txBody>
                    <a:bodyPr/>
                    <a:lstStyle>
                      <a:lvl1pPr marL="0" algn="l" defTabSz="914400" rtl="0" eaLnBrk="1" latinLnBrk="0" hangingPunct="1">
                        <a:defRPr sz="1800" kern="1200">
                          <a:solidFill>
                            <a:schemeClr val="dk1"/>
                          </a:solidFill>
                          <a:latin typeface="SVN-Notulen Serif Display XBold"/>
                        </a:defRPr>
                      </a:lvl1pPr>
                      <a:lvl2pPr marL="457200" algn="l" defTabSz="914400" rtl="0" eaLnBrk="1" latinLnBrk="0" hangingPunct="1">
                        <a:defRPr sz="1800" kern="1200">
                          <a:solidFill>
                            <a:schemeClr val="dk1"/>
                          </a:solidFill>
                          <a:latin typeface="SVN-Notulen Serif Display XBold"/>
                        </a:defRPr>
                      </a:lvl2pPr>
                      <a:lvl3pPr marL="914400" algn="l" defTabSz="914400" rtl="0" eaLnBrk="1" latinLnBrk="0" hangingPunct="1">
                        <a:defRPr sz="1800" kern="1200">
                          <a:solidFill>
                            <a:schemeClr val="dk1"/>
                          </a:solidFill>
                          <a:latin typeface="SVN-Notulen Serif Display XBold"/>
                        </a:defRPr>
                      </a:lvl3pPr>
                      <a:lvl4pPr marL="1371600" algn="l" defTabSz="914400" rtl="0" eaLnBrk="1" latinLnBrk="0" hangingPunct="1">
                        <a:defRPr sz="1800" kern="1200">
                          <a:solidFill>
                            <a:schemeClr val="dk1"/>
                          </a:solidFill>
                          <a:latin typeface="SVN-Notulen Serif Display XBold"/>
                        </a:defRPr>
                      </a:lvl4pPr>
                      <a:lvl5pPr marL="1828800" algn="l" defTabSz="914400" rtl="0" eaLnBrk="1" latinLnBrk="0" hangingPunct="1">
                        <a:defRPr sz="1800" kern="1200">
                          <a:solidFill>
                            <a:schemeClr val="dk1"/>
                          </a:solidFill>
                          <a:latin typeface="SVN-Notulen Serif Display XBold"/>
                        </a:defRPr>
                      </a:lvl5pPr>
                      <a:lvl6pPr marL="2286000" algn="l" defTabSz="914400" rtl="0" eaLnBrk="1" latinLnBrk="0" hangingPunct="1">
                        <a:defRPr sz="1800" kern="1200">
                          <a:solidFill>
                            <a:schemeClr val="dk1"/>
                          </a:solidFill>
                          <a:latin typeface="SVN-Notulen Serif Display XBold"/>
                        </a:defRPr>
                      </a:lvl6pPr>
                      <a:lvl7pPr marL="2743200" algn="l" defTabSz="914400" rtl="0" eaLnBrk="1" latinLnBrk="0" hangingPunct="1">
                        <a:defRPr sz="1800" kern="1200">
                          <a:solidFill>
                            <a:schemeClr val="dk1"/>
                          </a:solidFill>
                          <a:latin typeface="SVN-Notulen Serif Display XBold"/>
                        </a:defRPr>
                      </a:lvl7pPr>
                      <a:lvl8pPr marL="3200400" algn="l" defTabSz="914400" rtl="0" eaLnBrk="1" latinLnBrk="0" hangingPunct="1">
                        <a:defRPr sz="1800" kern="1200">
                          <a:solidFill>
                            <a:schemeClr val="dk1"/>
                          </a:solidFill>
                          <a:latin typeface="SVN-Notulen Serif Display XBold"/>
                        </a:defRPr>
                      </a:lvl8pPr>
                      <a:lvl9pPr marL="3657600" algn="l" defTabSz="914400" rtl="0" eaLnBrk="1" latinLnBrk="0" hangingPunct="1">
                        <a:defRPr sz="1800" kern="1200">
                          <a:solidFill>
                            <a:schemeClr val="dk1"/>
                          </a:solidFill>
                          <a:latin typeface="SVN-Notulen Serif Display XBold"/>
                        </a:defRPr>
                      </a:lvl9pPr>
                    </a:lstStyle>
                    <a:p>
                      <a:pPr algn="ctr">
                        <a:lnSpc>
                          <a:spcPct val="107000"/>
                        </a:lnSpc>
                        <a:spcAft>
                          <a:spcPts val="800"/>
                        </a:spcAft>
                      </a:pPr>
                      <a:r>
                        <a:rPr lang="en-US" sz="2000" kern="100">
                          <a:effectLst/>
                        </a:rPr>
                        <a:t>Vải dù</a:t>
                      </a:r>
                      <a:endParaRPr lang="en-US" sz="1700" kern="100">
                        <a:effectLst/>
                        <a:latin typeface="Calibri" panose="020F0502020204030204" pitchFamily="34" charset="0"/>
                        <a:ea typeface="Calibri" panose="020F0502020204030204" pitchFamily="34" charset="0"/>
                        <a:cs typeface="Times New Roman" panose="02020603050405020304" pitchFamily="18" charset="0"/>
                      </a:endParaRPr>
                    </a:p>
                  </a:txBody>
                  <a:tcPr marL="31439" marR="31439" marT="20958" marB="20958" anchor="ctr">
                    <a:lnL w="12700" cap="flat" cmpd="sng" algn="ctr">
                      <a:solidFill>
                        <a:srgbClr val="8E7CC3"/>
                      </a:solidFill>
                      <a:prstDash val="solid"/>
                      <a:round/>
                      <a:headEnd type="none" w="med" len="med"/>
                      <a:tailEnd type="none" w="med" len="med"/>
                    </a:lnL>
                    <a:lnR w="12700" cap="flat" cmpd="sng" algn="ctr">
                      <a:solidFill>
                        <a:srgbClr val="8E7CC3"/>
                      </a:solidFill>
                      <a:prstDash val="solid"/>
                      <a:round/>
                      <a:headEnd type="none" w="med" len="med"/>
                      <a:tailEnd type="none" w="med" len="med"/>
                    </a:lnR>
                    <a:lnT w="12700" cap="flat" cmpd="sng" algn="ctr">
                      <a:solidFill>
                        <a:srgbClr val="8E7CC3"/>
                      </a:solidFill>
                      <a:prstDash val="solid"/>
                      <a:round/>
                      <a:headEnd type="none" w="med" len="med"/>
                      <a:tailEnd type="none" w="med" len="med"/>
                    </a:lnT>
                    <a:lnB w="12700" cap="flat" cmpd="sng" algn="ctr">
                      <a:solidFill>
                        <a:srgbClr val="8E7CC3"/>
                      </a:solidFill>
                      <a:prstDash val="solid"/>
                      <a:round/>
                      <a:headEnd type="none" w="med" len="med"/>
                      <a:tailEnd type="none" w="med" len="med"/>
                    </a:lnB>
                    <a:lnTlToBr w="12700" cmpd="sng">
                      <a:noFill/>
                      <a:prstDash val="solid"/>
                    </a:lnTlToBr>
                    <a:lnBlToTr w="12700" cmpd="sng">
                      <a:noFill/>
                      <a:prstDash val="solid"/>
                    </a:lnBlToTr>
                    <a:solidFill>
                      <a:srgbClr val="FFFCF4"/>
                    </a:solidFill>
                  </a:tcPr>
                </a:tc>
                <a:tc>
                  <a:txBody>
                    <a:bodyPr/>
                    <a:lstStyle>
                      <a:lvl1pPr marL="0" algn="l" defTabSz="914400" rtl="0" eaLnBrk="1" latinLnBrk="0" hangingPunct="1">
                        <a:defRPr sz="1800" kern="1200">
                          <a:solidFill>
                            <a:schemeClr val="dk1"/>
                          </a:solidFill>
                          <a:latin typeface="SVN-Notulen Serif Display XBold"/>
                        </a:defRPr>
                      </a:lvl1pPr>
                      <a:lvl2pPr marL="457200" algn="l" defTabSz="914400" rtl="0" eaLnBrk="1" latinLnBrk="0" hangingPunct="1">
                        <a:defRPr sz="1800" kern="1200">
                          <a:solidFill>
                            <a:schemeClr val="dk1"/>
                          </a:solidFill>
                          <a:latin typeface="SVN-Notulen Serif Display XBold"/>
                        </a:defRPr>
                      </a:lvl2pPr>
                      <a:lvl3pPr marL="914400" algn="l" defTabSz="914400" rtl="0" eaLnBrk="1" latinLnBrk="0" hangingPunct="1">
                        <a:defRPr sz="1800" kern="1200">
                          <a:solidFill>
                            <a:schemeClr val="dk1"/>
                          </a:solidFill>
                          <a:latin typeface="SVN-Notulen Serif Display XBold"/>
                        </a:defRPr>
                      </a:lvl3pPr>
                      <a:lvl4pPr marL="1371600" algn="l" defTabSz="914400" rtl="0" eaLnBrk="1" latinLnBrk="0" hangingPunct="1">
                        <a:defRPr sz="1800" kern="1200">
                          <a:solidFill>
                            <a:schemeClr val="dk1"/>
                          </a:solidFill>
                          <a:latin typeface="SVN-Notulen Serif Display XBold"/>
                        </a:defRPr>
                      </a:lvl4pPr>
                      <a:lvl5pPr marL="1828800" algn="l" defTabSz="914400" rtl="0" eaLnBrk="1" latinLnBrk="0" hangingPunct="1">
                        <a:defRPr sz="1800" kern="1200">
                          <a:solidFill>
                            <a:schemeClr val="dk1"/>
                          </a:solidFill>
                          <a:latin typeface="SVN-Notulen Serif Display XBold"/>
                        </a:defRPr>
                      </a:lvl5pPr>
                      <a:lvl6pPr marL="2286000" algn="l" defTabSz="914400" rtl="0" eaLnBrk="1" latinLnBrk="0" hangingPunct="1">
                        <a:defRPr sz="1800" kern="1200">
                          <a:solidFill>
                            <a:schemeClr val="dk1"/>
                          </a:solidFill>
                          <a:latin typeface="SVN-Notulen Serif Display XBold"/>
                        </a:defRPr>
                      </a:lvl6pPr>
                      <a:lvl7pPr marL="2743200" algn="l" defTabSz="914400" rtl="0" eaLnBrk="1" latinLnBrk="0" hangingPunct="1">
                        <a:defRPr sz="1800" kern="1200">
                          <a:solidFill>
                            <a:schemeClr val="dk1"/>
                          </a:solidFill>
                          <a:latin typeface="SVN-Notulen Serif Display XBold"/>
                        </a:defRPr>
                      </a:lvl7pPr>
                      <a:lvl8pPr marL="3200400" algn="l" defTabSz="914400" rtl="0" eaLnBrk="1" latinLnBrk="0" hangingPunct="1">
                        <a:defRPr sz="1800" kern="1200">
                          <a:solidFill>
                            <a:schemeClr val="dk1"/>
                          </a:solidFill>
                          <a:latin typeface="SVN-Notulen Serif Display XBold"/>
                        </a:defRPr>
                      </a:lvl8pPr>
                      <a:lvl9pPr marL="3657600" algn="l" defTabSz="914400" rtl="0" eaLnBrk="1" latinLnBrk="0" hangingPunct="1">
                        <a:defRPr sz="1800" kern="1200">
                          <a:solidFill>
                            <a:schemeClr val="dk1"/>
                          </a:solidFill>
                          <a:latin typeface="SVN-Notulen Serif Display XBold"/>
                        </a:defRPr>
                      </a:lvl9pPr>
                    </a:lstStyle>
                    <a:p>
                      <a:pPr algn="ctr">
                        <a:lnSpc>
                          <a:spcPct val="107000"/>
                        </a:lnSpc>
                        <a:spcAft>
                          <a:spcPts val="800"/>
                        </a:spcAft>
                      </a:pPr>
                      <a:r>
                        <a:rPr lang="en-US" sz="2000" kern="100">
                          <a:effectLst/>
                        </a:rPr>
                        <a:t> </a:t>
                      </a:r>
                      <a:endParaRPr lang="en-US" sz="1700" kern="100">
                        <a:effectLst/>
                        <a:latin typeface="Calibri" panose="020F0502020204030204" pitchFamily="34" charset="0"/>
                        <a:ea typeface="Calibri" panose="020F0502020204030204" pitchFamily="34" charset="0"/>
                        <a:cs typeface="Times New Roman" panose="02020603050405020304" pitchFamily="18" charset="0"/>
                      </a:endParaRPr>
                    </a:p>
                  </a:txBody>
                  <a:tcPr marL="31439" marR="31439" marT="20958" marB="20958" anchor="ctr">
                    <a:lnL w="12700" cap="flat" cmpd="sng" algn="ctr">
                      <a:solidFill>
                        <a:srgbClr val="8E7CC3"/>
                      </a:solidFill>
                      <a:prstDash val="solid"/>
                      <a:round/>
                      <a:headEnd type="none" w="med" len="med"/>
                      <a:tailEnd type="none" w="med" len="med"/>
                    </a:lnL>
                    <a:lnR w="12700" cap="flat" cmpd="sng" algn="ctr">
                      <a:solidFill>
                        <a:srgbClr val="8E7CC3"/>
                      </a:solidFill>
                      <a:prstDash val="solid"/>
                      <a:round/>
                      <a:headEnd type="none" w="med" len="med"/>
                      <a:tailEnd type="none" w="med" len="med"/>
                    </a:lnR>
                    <a:lnT w="12700" cap="flat" cmpd="sng" algn="ctr">
                      <a:solidFill>
                        <a:srgbClr val="8E7CC3"/>
                      </a:solidFill>
                      <a:prstDash val="solid"/>
                      <a:round/>
                      <a:headEnd type="none" w="med" len="med"/>
                      <a:tailEnd type="none" w="med" len="med"/>
                    </a:lnT>
                    <a:lnB w="12700" cap="flat" cmpd="sng" algn="ctr">
                      <a:solidFill>
                        <a:srgbClr val="8E7CC3"/>
                      </a:solidFill>
                      <a:prstDash val="solid"/>
                      <a:round/>
                      <a:headEnd type="none" w="med" len="med"/>
                      <a:tailEnd type="none" w="med" len="med"/>
                    </a:lnB>
                    <a:lnTlToBr w="12700" cmpd="sng">
                      <a:noFill/>
                      <a:prstDash val="solid"/>
                    </a:lnTlToBr>
                    <a:lnBlToTr w="12700" cmpd="sng">
                      <a:noFill/>
                      <a:prstDash val="solid"/>
                    </a:lnBlToTr>
                    <a:solidFill>
                      <a:srgbClr val="FFFCF4"/>
                    </a:solidFill>
                  </a:tcPr>
                </a:tc>
                <a:tc>
                  <a:txBody>
                    <a:bodyPr/>
                    <a:lstStyle>
                      <a:lvl1pPr marL="0" algn="l" defTabSz="914400" rtl="0" eaLnBrk="1" latinLnBrk="0" hangingPunct="1">
                        <a:defRPr sz="1800" kern="1200">
                          <a:solidFill>
                            <a:schemeClr val="dk1"/>
                          </a:solidFill>
                          <a:latin typeface="SVN-Notulen Serif Display XBold"/>
                        </a:defRPr>
                      </a:lvl1pPr>
                      <a:lvl2pPr marL="457200" algn="l" defTabSz="914400" rtl="0" eaLnBrk="1" latinLnBrk="0" hangingPunct="1">
                        <a:defRPr sz="1800" kern="1200">
                          <a:solidFill>
                            <a:schemeClr val="dk1"/>
                          </a:solidFill>
                          <a:latin typeface="SVN-Notulen Serif Display XBold"/>
                        </a:defRPr>
                      </a:lvl2pPr>
                      <a:lvl3pPr marL="914400" algn="l" defTabSz="914400" rtl="0" eaLnBrk="1" latinLnBrk="0" hangingPunct="1">
                        <a:defRPr sz="1800" kern="1200">
                          <a:solidFill>
                            <a:schemeClr val="dk1"/>
                          </a:solidFill>
                          <a:latin typeface="SVN-Notulen Serif Display XBold"/>
                        </a:defRPr>
                      </a:lvl3pPr>
                      <a:lvl4pPr marL="1371600" algn="l" defTabSz="914400" rtl="0" eaLnBrk="1" latinLnBrk="0" hangingPunct="1">
                        <a:defRPr sz="1800" kern="1200">
                          <a:solidFill>
                            <a:schemeClr val="dk1"/>
                          </a:solidFill>
                          <a:latin typeface="SVN-Notulen Serif Display XBold"/>
                        </a:defRPr>
                      </a:lvl4pPr>
                      <a:lvl5pPr marL="1828800" algn="l" defTabSz="914400" rtl="0" eaLnBrk="1" latinLnBrk="0" hangingPunct="1">
                        <a:defRPr sz="1800" kern="1200">
                          <a:solidFill>
                            <a:schemeClr val="dk1"/>
                          </a:solidFill>
                          <a:latin typeface="SVN-Notulen Serif Display XBold"/>
                        </a:defRPr>
                      </a:lvl5pPr>
                      <a:lvl6pPr marL="2286000" algn="l" defTabSz="914400" rtl="0" eaLnBrk="1" latinLnBrk="0" hangingPunct="1">
                        <a:defRPr sz="1800" kern="1200">
                          <a:solidFill>
                            <a:schemeClr val="dk1"/>
                          </a:solidFill>
                          <a:latin typeface="SVN-Notulen Serif Display XBold"/>
                        </a:defRPr>
                      </a:lvl6pPr>
                      <a:lvl7pPr marL="2743200" algn="l" defTabSz="914400" rtl="0" eaLnBrk="1" latinLnBrk="0" hangingPunct="1">
                        <a:defRPr sz="1800" kern="1200">
                          <a:solidFill>
                            <a:schemeClr val="dk1"/>
                          </a:solidFill>
                          <a:latin typeface="SVN-Notulen Serif Display XBold"/>
                        </a:defRPr>
                      </a:lvl7pPr>
                      <a:lvl8pPr marL="3200400" algn="l" defTabSz="914400" rtl="0" eaLnBrk="1" latinLnBrk="0" hangingPunct="1">
                        <a:defRPr sz="1800" kern="1200">
                          <a:solidFill>
                            <a:schemeClr val="dk1"/>
                          </a:solidFill>
                          <a:latin typeface="SVN-Notulen Serif Display XBold"/>
                        </a:defRPr>
                      </a:lvl8pPr>
                      <a:lvl9pPr marL="3657600" algn="l" defTabSz="914400" rtl="0" eaLnBrk="1" latinLnBrk="0" hangingPunct="1">
                        <a:defRPr sz="1800" kern="1200">
                          <a:solidFill>
                            <a:schemeClr val="dk1"/>
                          </a:solidFill>
                          <a:latin typeface="SVN-Notulen Serif Display XBold"/>
                        </a:defRPr>
                      </a:lvl9pPr>
                    </a:lstStyle>
                    <a:p>
                      <a:pPr algn="ctr">
                        <a:lnSpc>
                          <a:spcPct val="107000"/>
                        </a:lnSpc>
                        <a:spcAft>
                          <a:spcPts val="800"/>
                        </a:spcAft>
                      </a:pPr>
                      <a:r>
                        <a:rPr lang="en-US" sz="2000" kern="100">
                          <a:effectLst/>
                        </a:rPr>
                        <a:t>20000</a:t>
                      </a:r>
                      <a:endParaRPr lang="en-US" sz="1700" kern="100">
                        <a:effectLst/>
                        <a:latin typeface="Calibri" panose="020F0502020204030204" pitchFamily="34" charset="0"/>
                        <a:ea typeface="Calibri" panose="020F0502020204030204" pitchFamily="34" charset="0"/>
                        <a:cs typeface="Times New Roman" panose="02020603050405020304" pitchFamily="18" charset="0"/>
                      </a:endParaRPr>
                    </a:p>
                  </a:txBody>
                  <a:tcPr marL="31439" marR="31439" marT="20958" marB="20958" anchor="ctr">
                    <a:lnL w="12700" cap="flat" cmpd="sng" algn="ctr">
                      <a:solidFill>
                        <a:srgbClr val="8E7CC3"/>
                      </a:solidFill>
                      <a:prstDash val="solid"/>
                      <a:round/>
                      <a:headEnd type="none" w="med" len="med"/>
                      <a:tailEnd type="none" w="med" len="med"/>
                    </a:lnL>
                    <a:lnR w="12700" cap="flat" cmpd="sng" algn="ctr">
                      <a:solidFill>
                        <a:srgbClr val="8E7CC3"/>
                      </a:solidFill>
                      <a:prstDash val="solid"/>
                      <a:round/>
                      <a:headEnd type="none" w="med" len="med"/>
                      <a:tailEnd type="none" w="med" len="med"/>
                    </a:lnR>
                    <a:lnT w="12700" cap="flat" cmpd="sng" algn="ctr">
                      <a:solidFill>
                        <a:srgbClr val="8E7CC3"/>
                      </a:solidFill>
                      <a:prstDash val="solid"/>
                      <a:round/>
                      <a:headEnd type="none" w="med" len="med"/>
                      <a:tailEnd type="none" w="med" len="med"/>
                    </a:lnT>
                    <a:lnB w="12700" cap="flat" cmpd="sng" algn="ctr">
                      <a:solidFill>
                        <a:srgbClr val="8E7CC3"/>
                      </a:solidFill>
                      <a:prstDash val="solid"/>
                      <a:round/>
                      <a:headEnd type="none" w="med" len="med"/>
                      <a:tailEnd type="none" w="med" len="med"/>
                    </a:lnB>
                    <a:lnTlToBr w="12700" cmpd="sng">
                      <a:noFill/>
                      <a:prstDash val="solid"/>
                    </a:lnTlToBr>
                    <a:lnBlToTr w="12700" cmpd="sng">
                      <a:noFill/>
                      <a:prstDash val="solid"/>
                    </a:lnBlToTr>
                    <a:solidFill>
                      <a:srgbClr val="FFFCF4"/>
                    </a:solidFill>
                  </a:tcPr>
                </a:tc>
                <a:tc>
                  <a:txBody>
                    <a:bodyPr/>
                    <a:lstStyle>
                      <a:lvl1pPr marL="0" algn="l" defTabSz="914400" rtl="0" eaLnBrk="1" latinLnBrk="0" hangingPunct="1">
                        <a:defRPr sz="1800" kern="1200">
                          <a:solidFill>
                            <a:schemeClr val="dk1"/>
                          </a:solidFill>
                          <a:latin typeface="SVN-Notulen Serif Display XBold"/>
                        </a:defRPr>
                      </a:lvl1pPr>
                      <a:lvl2pPr marL="457200" algn="l" defTabSz="914400" rtl="0" eaLnBrk="1" latinLnBrk="0" hangingPunct="1">
                        <a:defRPr sz="1800" kern="1200">
                          <a:solidFill>
                            <a:schemeClr val="dk1"/>
                          </a:solidFill>
                          <a:latin typeface="SVN-Notulen Serif Display XBold"/>
                        </a:defRPr>
                      </a:lvl2pPr>
                      <a:lvl3pPr marL="914400" algn="l" defTabSz="914400" rtl="0" eaLnBrk="1" latinLnBrk="0" hangingPunct="1">
                        <a:defRPr sz="1800" kern="1200">
                          <a:solidFill>
                            <a:schemeClr val="dk1"/>
                          </a:solidFill>
                          <a:latin typeface="SVN-Notulen Serif Display XBold"/>
                        </a:defRPr>
                      </a:lvl3pPr>
                      <a:lvl4pPr marL="1371600" algn="l" defTabSz="914400" rtl="0" eaLnBrk="1" latinLnBrk="0" hangingPunct="1">
                        <a:defRPr sz="1800" kern="1200">
                          <a:solidFill>
                            <a:schemeClr val="dk1"/>
                          </a:solidFill>
                          <a:latin typeface="SVN-Notulen Serif Display XBold"/>
                        </a:defRPr>
                      </a:lvl4pPr>
                      <a:lvl5pPr marL="1828800" algn="l" defTabSz="914400" rtl="0" eaLnBrk="1" latinLnBrk="0" hangingPunct="1">
                        <a:defRPr sz="1800" kern="1200">
                          <a:solidFill>
                            <a:schemeClr val="dk1"/>
                          </a:solidFill>
                          <a:latin typeface="SVN-Notulen Serif Display XBold"/>
                        </a:defRPr>
                      </a:lvl5pPr>
                      <a:lvl6pPr marL="2286000" algn="l" defTabSz="914400" rtl="0" eaLnBrk="1" latinLnBrk="0" hangingPunct="1">
                        <a:defRPr sz="1800" kern="1200">
                          <a:solidFill>
                            <a:schemeClr val="dk1"/>
                          </a:solidFill>
                          <a:latin typeface="SVN-Notulen Serif Display XBold"/>
                        </a:defRPr>
                      </a:lvl6pPr>
                      <a:lvl7pPr marL="2743200" algn="l" defTabSz="914400" rtl="0" eaLnBrk="1" latinLnBrk="0" hangingPunct="1">
                        <a:defRPr sz="1800" kern="1200">
                          <a:solidFill>
                            <a:schemeClr val="dk1"/>
                          </a:solidFill>
                          <a:latin typeface="SVN-Notulen Serif Display XBold"/>
                        </a:defRPr>
                      </a:lvl7pPr>
                      <a:lvl8pPr marL="3200400" algn="l" defTabSz="914400" rtl="0" eaLnBrk="1" latinLnBrk="0" hangingPunct="1">
                        <a:defRPr sz="1800" kern="1200">
                          <a:solidFill>
                            <a:schemeClr val="dk1"/>
                          </a:solidFill>
                          <a:latin typeface="SVN-Notulen Serif Display XBold"/>
                        </a:defRPr>
                      </a:lvl8pPr>
                      <a:lvl9pPr marL="3657600" algn="l" defTabSz="914400" rtl="0" eaLnBrk="1" latinLnBrk="0" hangingPunct="1">
                        <a:defRPr sz="1800" kern="1200">
                          <a:solidFill>
                            <a:schemeClr val="dk1"/>
                          </a:solidFill>
                          <a:latin typeface="SVN-Notulen Serif Display XBold"/>
                        </a:defRPr>
                      </a:lvl9pPr>
                    </a:lstStyle>
                    <a:p>
                      <a:pPr algn="ctr">
                        <a:lnSpc>
                          <a:spcPct val="107000"/>
                        </a:lnSpc>
                        <a:spcAft>
                          <a:spcPts val="800"/>
                        </a:spcAft>
                      </a:pPr>
                      <a:r>
                        <a:rPr lang="en-US" sz="2000" kern="100" dirty="0">
                          <a:effectLst/>
                        </a:rPr>
                        <a:t>20.000</a:t>
                      </a:r>
                      <a:endParaRPr lang="en-US" sz="17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1439" marR="31439" marT="20958" marB="20958" anchor="ctr">
                    <a:lnL w="12700" cap="flat" cmpd="sng" algn="ctr">
                      <a:solidFill>
                        <a:srgbClr val="8E7CC3"/>
                      </a:solidFill>
                      <a:prstDash val="solid"/>
                      <a:round/>
                      <a:headEnd type="none" w="med" len="med"/>
                      <a:tailEnd type="none" w="med" len="med"/>
                    </a:lnL>
                    <a:lnR w="12700" cap="flat" cmpd="sng" algn="ctr">
                      <a:solidFill>
                        <a:srgbClr val="8E7CC3"/>
                      </a:solidFill>
                      <a:prstDash val="solid"/>
                      <a:round/>
                      <a:headEnd type="none" w="med" len="med"/>
                      <a:tailEnd type="none" w="med" len="med"/>
                    </a:lnR>
                    <a:lnT w="12700" cap="flat" cmpd="sng" algn="ctr">
                      <a:solidFill>
                        <a:srgbClr val="8E7CC3"/>
                      </a:solidFill>
                      <a:prstDash val="solid"/>
                      <a:round/>
                      <a:headEnd type="none" w="med" len="med"/>
                      <a:tailEnd type="none" w="med" len="med"/>
                    </a:lnT>
                    <a:lnB w="12700" cap="flat" cmpd="sng" algn="ctr">
                      <a:solidFill>
                        <a:srgbClr val="8E7CC3"/>
                      </a:solidFill>
                      <a:prstDash val="solid"/>
                      <a:round/>
                      <a:headEnd type="none" w="med" len="med"/>
                      <a:tailEnd type="none" w="med" len="med"/>
                    </a:lnB>
                    <a:lnTlToBr w="12700" cmpd="sng">
                      <a:noFill/>
                      <a:prstDash val="solid"/>
                    </a:lnTlToBr>
                    <a:lnBlToTr w="12700" cmpd="sng">
                      <a:noFill/>
                      <a:prstDash val="solid"/>
                    </a:lnBlToTr>
                    <a:solidFill>
                      <a:srgbClr val="FFFCF4"/>
                    </a:solidFill>
                  </a:tcPr>
                </a:tc>
                <a:extLst>
                  <a:ext uri="{0D108BD9-81ED-4DB2-BD59-A6C34878D82A}">
                    <a16:rowId xmlns:a16="http://schemas.microsoft.com/office/drawing/2014/main" val="1194035663"/>
                  </a:ext>
                </a:extLst>
              </a:tr>
              <a:tr h="369337">
                <a:tc>
                  <a:txBody>
                    <a:bodyPr/>
                    <a:lstStyle>
                      <a:lvl1pPr marL="0" algn="l" defTabSz="914400" rtl="0" eaLnBrk="1" latinLnBrk="0" hangingPunct="1">
                        <a:defRPr sz="1800" b="1" kern="1200">
                          <a:solidFill>
                            <a:schemeClr val="lt1"/>
                          </a:solidFill>
                          <a:latin typeface="SVN-Notulen Serif Display XBold"/>
                        </a:defRPr>
                      </a:lvl1pPr>
                      <a:lvl2pPr marL="457200" algn="l" defTabSz="914400" rtl="0" eaLnBrk="1" latinLnBrk="0" hangingPunct="1">
                        <a:defRPr sz="1800" b="1" kern="1200">
                          <a:solidFill>
                            <a:schemeClr val="lt1"/>
                          </a:solidFill>
                          <a:latin typeface="SVN-Notulen Serif Display XBold"/>
                        </a:defRPr>
                      </a:lvl2pPr>
                      <a:lvl3pPr marL="914400" algn="l" defTabSz="914400" rtl="0" eaLnBrk="1" latinLnBrk="0" hangingPunct="1">
                        <a:defRPr sz="1800" b="1" kern="1200">
                          <a:solidFill>
                            <a:schemeClr val="lt1"/>
                          </a:solidFill>
                          <a:latin typeface="SVN-Notulen Serif Display XBold"/>
                        </a:defRPr>
                      </a:lvl3pPr>
                      <a:lvl4pPr marL="1371600" algn="l" defTabSz="914400" rtl="0" eaLnBrk="1" latinLnBrk="0" hangingPunct="1">
                        <a:defRPr sz="1800" b="1" kern="1200">
                          <a:solidFill>
                            <a:schemeClr val="lt1"/>
                          </a:solidFill>
                          <a:latin typeface="SVN-Notulen Serif Display XBold"/>
                        </a:defRPr>
                      </a:lvl4pPr>
                      <a:lvl5pPr marL="1828800" algn="l" defTabSz="914400" rtl="0" eaLnBrk="1" latinLnBrk="0" hangingPunct="1">
                        <a:defRPr sz="1800" b="1" kern="1200">
                          <a:solidFill>
                            <a:schemeClr val="lt1"/>
                          </a:solidFill>
                          <a:latin typeface="SVN-Notulen Serif Display XBold"/>
                        </a:defRPr>
                      </a:lvl5pPr>
                      <a:lvl6pPr marL="2286000" algn="l" defTabSz="914400" rtl="0" eaLnBrk="1" latinLnBrk="0" hangingPunct="1">
                        <a:defRPr sz="1800" b="1" kern="1200">
                          <a:solidFill>
                            <a:schemeClr val="lt1"/>
                          </a:solidFill>
                          <a:latin typeface="SVN-Notulen Serif Display XBold"/>
                        </a:defRPr>
                      </a:lvl6pPr>
                      <a:lvl7pPr marL="2743200" algn="l" defTabSz="914400" rtl="0" eaLnBrk="1" latinLnBrk="0" hangingPunct="1">
                        <a:defRPr sz="1800" b="1" kern="1200">
                          <a:solidFill>
                            <a:schemeClr val="lt1"/>
                          </a:solidFill>
                          <a:latin typeface="SVN-Notulen Serif Display XBold"/>
                        </a:defRPr>
                      </a:lvl7pPr>
                      <a:lvl8pPr marL="3200400" algn="l" defTabSz="914400" rtl="0" eaLnBrk="1" latinLnBrk="0" hangingPunct="1">
                        <a:defRPr sz="1800" b="1" kern="1200">
                          <a:solidFill>
                            <a:schemeClr val="lt1"/>
                          </a:solidFill>
                          <a:latin typeface="SVN-Notulen Serif Display XBold"/>
                        </a:defRPr>
                      </a:lvl8pPr>
                      <a:lvl9pPr marL="3657600" algn="l" defTabSz="914400" rtl="0" eaLnBrk="1" latinLnBrk="0" hangingPunct="1">
                        <a:defRPr sz="1800" b="1" kern="1200">
                          <a:solidFill>
                            <a:schemeClr val="lt1"/>
                          </a:solidFill>
                          <a:latin typeface="SVN-Notulen Serif Display XBold"/>
                        </a:defRPr>
                      </a:lvl9pPr>
                    </a:lstStyle>
                    <a:p>
                      <a:pPr algn="ctr">
                        <a:lnSpc>
                          <a:spcPct val="107000"/>
                        </a:lnSpc>
                        <a:spcAft>
                          <a:spcPts val="800"/>
                        </a:spcAft>
                      </a:pPr>
                      <a:r>
                        <a:rPr lang="en-US" sz="2000" kern="100" dirty="0">
                          <a:effectLst/>
                        </a:rPr>
                        <a:t>16</a:t>
                      </a:r>
                      <a:endParaRPr lang="en-US" sz="17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1439" marR="31439" marT="20958" marB="20958" anchor="ctr">
                    <a:lnL w="12700" cap="flat" cmpd="sng" algn="ctr">
                      <a:solidFill>
                        <a:srgbClr val="8E7CC3"/>
                      </a:solidFill>
                      <a:prstDash val="solid"/>
                      <a:round/>
                      <a:headEnd type="none" w="med" len="med"/>
                      <a:tailEnd type="none" w="med" len="med"/>
                    </a:lnL>
                    <a:lnR w="12700" cap="flat" cmpd="sng" algn="ctr">
                      <a:solidFill>
                        <a:srgbClr val="8E7CC3"/>
                      </a:solidFill>
                      <a:prstDash val="solid"/>
                      <a:round/>
                      <a:headEnd type="none" w="med" len="med"/>
                      <a:tailEnd type="none" w="med" len="med"/>
                    </a:lnR>
                    <a:lnT w="12700" cap="flat" cmpd="sng" algn="ctr">
                      <a:solidFill>
                        <a:srgbClr val="8E7CC3"/>
                      </a:solidFill>
                      <a:prstDash val="solid"/>
                      <a:round/>
                      <a:headEnd type="none" w="med" len="med"/>
                      <a:tailEnd type="none" w="med" len="med"/>
                    </a:lnT>
                    <a:lnB w="12700" cap="flat" cmpd="sng" algn="ctr">
                      <a:solidFill>
                        <a:srgbClr val="8E7CC3"/>
                      </a:solidFill>
                      <a:prstDash val="solid"/>
                      <a:round/>
                      <a:headEnd type="none" w="med" len="med"/>
                      <a:tailEnd type="none" w="med" len="med"/>
                    </a:lnB>
                    <a:lnTlToBr w="12700" cmpd="sng">
                      <a:noFill/>
                      <a:prstDash val="solid"/>
                    </a:lnTlToBr>
                    <a:lnBlToTr w="12700" cmpd="sng">
                      <a:noFill/>
                      <a:prstDash val="solid"/>
                    </a:lnBlToTr>
                    <a:solidFill>
                      <a:srgbClr val="8E7CC3"/>
                    </a:solidFill>
                  </a:tcPr>
                </a:tc>
                <a:tc>
                  <a:txBody>
                    <a:bodyPr/>
                    <a:lstStyle>
                      <a:lvl1pPr marL="0" algn="l" defTabSz="914400" rtl="0" eaLnBrk="1" latinLnBrk="0" hangingPunct="1">
                        <a:defRPr sz="1800" kern="1200">
                          <a:solidFill>
                            <a:schemeClr val="dk1"/>
                          </a:solidFill>
                          <a:latin typeface="SVN-Notulen Serif Display XBold"/>
                        </a:defRPr>
                      </a:lvl1pPr>
                      <a:lvl2pPr marL="457200" algn="l" defTabSz="914400" rtl="0" eaLnBrk="1" latinLnBrk="0" hangingPunct="1">
                        <a:defRPr sz="1800" kern="1200">
                          <a:solidFill>
                            <a:schemeClr val="dk1"/>
                          </a:solidFill>
                          <a:latin typeface="SVN-Notulen Serif Display XBold"/>
                        </a:defRPr>
                      </a:lvl2pPr>
                      <a:lvl3pPr marL="914400" algn="l" defTabSz="914400" rtl="0" eaLnBrk="1" latinLnBrk="0" hangingPunct="1">
                        <a:defRPr sz="1800" kern="1200">
                          <a:solidFill>
                            <a:schemeClr val="dk1"/>
                          </a:solidFill>
                          <a:latin typeface="SVN-Notulen Serif Display XBold"/>
                        </a:defRPr>
                      </a:lvl3pPr>
                      <a:lvl4pPr marL="1371600" algn="l" defTabSz="914400" rtl="0" eaLnBrk="1" latinLnBrk="0" hangingPunct="1">
                        <a:defRPr sz="1800" kern="1200">
                          <a:solidFill>
                            <a:schemeClr val="dk1"/>
                          </a:solidFill>
                          <a:latin typeface="SVN-Notulen Serif Display XBold"/>
                        </a:defRPr>
                      </a:lvl4pPr>
                      <a:lvl5pPr marL="1828800" algn="l" defTabSz="914400" rtl="0" eaLnBrk="1" latinLnBrk="0" hangingPunct="1">
                        <a:defRPr sz="1800" kern="1200">
                          <a:solidFill>
                            <a:schemeClr val="dk1"/>
                          </a:solidFill>
                          <a:latin typeface="SVN-Notulen Serif Display XBold"/>
                        </a:defRPr>
                      </a:lvl5pPr>
                      <a:lvl6pPr marL="2286000" algn="l" defTabSz="914400" rtl="0" eaLnBrk="1" latinLnBrk="0" hangingPunct="1">
                        <a:defRPr sz="1800" kern="1200">
                          <a:solidFill>
                            <a:schemeClr val="dk1"/>
                          </a:solidFill>
                          <a:latin typeface="SVN-Notulen Serif Display XBold"/>
                        </a:defRPr>
                      </a:lvl6pPr>
                      <a:lvl7pPr marL="2743200" algn="l" defTabSz="914400" rtl="0" eaLnBrk="1" latinLnBrk="0" hangingPunct="1">
                        <a:defRPr sz="1800" kern="1200">
                          <a:solidFill>
                            <a:schemeClr val="dk1"/>
                          </a:solidFill>
                          <a:latin typeface="SVN-Notulen Serif Display XBold"/>
                        </a:defRPr>
                      </a:lvl7pPr>
                      <a:lvl8pPr marL="3200400" algn="l" defTabSz="914400" rtl="0" eaLnBrk="1" latinLnBrk="0" hangingPunct="1">
                        <a:defRPr sz="1800" kern="1200">
                          <a:solidFill>
                            <a:schemeClr val="dk1"/>
                          </a:solidFill>
                          <a:latin typeface="SVN-Notulen Serif Display XBold"/>
                        </a:defRPr>
                      </a:lvl8pPr>
                      <a:lvl9pPr marL="3657600" algn="l" defTabSz="914400" rtl="0" eaLnBrk="1" latinLnBrk="0" hangingPunct="1">
                        <a:defRPr sz="1800" kern="1200">
                          <a:solidFill>
                            <a:schemeClr val="dk1"/>
                          </a:solidFill>
                          <a:latin typeface="SVN-Notulen Serif Display XBold"/>
                        </a:defRPr>
                      </a:lvl9pPr>
                    </a:lstStyle>
                    <a:p>
                      <a:pPr algn="ctr">
                        <a:lnSpc>
                          <a:spcPct val="107000"/>
                        </a:lnSpc>
                        <a:spcAft>
                          <a:spcPts val="800"/>
                        </a:spcAft>
                      </a:pPr>
                      <a:r>
                        <a:rPr lang="en-US" sz="2000" kern="100">
                          <a:effectLst/>
                        </a:rPr>
                        <a:t>Lò xo</a:t>
                      </a:r>
                      <a:endParaRPr lang="en-US" sz="1700" kern="100">
                        <a:effectLst/>
                        <a:latin typeface="Calibri" panose="020F0502020204030204" pitchFamily="34" charset="0"/>
                        <a:ea typeface="Calibri" panose="020F0502020204030204" pitchFamily="34" charset="0"/>
                        <a:cs typeface="Times New Roman" panose="02020603050405020304" pitchFamily="18" charset="0"/>
                      </a:endParaRPr>
                    </a:p>
                  </a:txBody>
                  <a:tcPr marL="31439" marR="31439" marT="20958" marB="20958" anchor="ctr">
                    <a:lnL w="12700" cap="flat" cmpd="sng" algn="ctr">
                      <a:solidFill>
                        <a:srgbClr val="8E7CC3"/>
                      </a:solidFill>
                      <a:prstDash val="solid"/>
                      <a:round/>
                      <a:headEnd type="none" w="med" len="med"/>
                      <a:tailEnd type="none" w="med" len="med"/>
                    </a:lnL>
                    <a:lnR w="12700" cap="flat" cmpd="sng" algn="ctr">
                      <a:solidFill>
                        <a:srgbClr val="8E7CC3"/>
                      </a:solidFill>
                      <a:prstDash val="solid"/>
                      <a:round/>
                      <a:headEnd type="none" w="med" len="med"/>
                      <a:tailEnd type="none" w="med" len="med"/>
                    </a:lnR>
                    <a:lnT w="12700" cap="flat" cmpd="sng" algn="ctr">
                      <a:solidFill>
                        <a:srgbClr val="8E7CC3"/>
                      </a:solidFill>
                      <a:prstDash val="solid"/>
                      <a:round/>
                      <a:headEnd type="none" w="med" len="med"/>
                      <a:tailEnd type="none" w="med" len="med"/>
                    </a:lnT>
                    <a:lnB w="12700" cap="flat" cmpd="sng" algn="ctr">
                      <a:solidFill>
                        <a:srgbClr val="8E7CC3"/>
                      </a:solidFill>
                      <a:prstDash val="solid"/>
                      <a:round/>
                      <a:headEnd type="none" w="med" len="med"/>
                      <a:tailEnd type="none" w="med" len="med"/>
                    </a:lnB>
                    <a:lnTlToBr w="12700" cmpd="sng">
                      <a:noFill/>
                      <a:prstDash val="solid"/>
                    </a:lnTlToBr>
                    <a:lnBlToTr w="12700" cmpd="sng">
                      <a:noFill/>
                      <a:prstDash val="solid"/>
                    </a:lnBlToTr>
                    <a:solidFill>
                      <a:srgbClr val="FFFCF4"/>
                    </a:solidFill>
                  </a:tcPr>
                </a:tc>
                <a:tc>
                  <a:txBody>
                    <a:bodyPr/>
                    <a:lstStyle>
                      <a:lvl1pPr marL="0" algn="l" defTabSz="914400" rtl="0" eaLnBrk="1" latinLnBrk="0" hangingPunct="1">
                        <a:defRPr sz="1800" kern="1200">
                          <a:solidFill>
                            <a:schemeClr val="dk1"/>
                          </a:solidFill>
                          <a:latin typeface="SVN-Notulen Serif Display XBold"/>
                        </a:defRPr>
                      </a:lvl1pPr>
                      <a:lvl2pPr marL="457200" algn="l" defTabSz="914400" rtl="0" eaLnBrk="1" latinLnBrk="0" hangingPunct="1">
                        <a:defRPr sz="1800" kern="1200">
                          <a:solidFill>
                            <a:schemeClr val="dk1"/>
                          </a:solidFill>
                          <a:latin typeface="SVN-Notulen Serif Display XBold"/>
                        </a:defRPr>
                      </a:lvl2pPr>
                      <a:lvl3pPr marL="914400" algn="l" defTabSz="914400" rtl="0" eaLnBrk="1" latinLnBrk="0" hangingPunct="1">
                        <a:defRPr sz="1800" kern="1200">
                          <a:solidFill>
                            <a:schemeClr val="dk1"/>
                          </a:solidFill>
                          <a:latin typeface="SVN-Notulen Serif Display XBold"/>
                        </a:defRPr>
                      </a:lvl3pPr>
                      <a:lvl4pPr marL="1371600" algn="l" defTabSz="914400" rtl="0" eaLnBrk="1" latinLnBrk="0" hangingPunct="1">
                        <a:defRPr sz="1800" kern="1200">
                          <a:solidFill>
                            <a:schemeClr val="dk1"/>
                          </a:solidFill>
                          <a:latin typeface="SVN-Notulen Serif Display XBold"/>
                        </a:defRPr>
                      </a:lvl4pPr>
                      <a:lvl5pPr marL="1828800" algn="l" defTabSz="914400" rtl="0" eaLnBrk="1" latinLnBrk="0" hangingPunct="1">
                        <a:defRPr sz="1800" kern="1200">
                          <a:solidFill>
                            <a:schemeClr val="dk1"/>
                          </a:solidFill>
                          <a:latin typeface="SVN-Notulen Serif Display XBold"/>
                        </a:defRPr>
                      </a:lvl5pPr>
                      <a:lvl6pPr marL="2286000" algn="l" defTabSz="914400" rtl="0" eaLnBrk="1" latinLnBrk="0" hangingPunct="1">
                        <a:defRPr sz="1800" kern="1200">
                          <a:solidFill>
                            <a:schemeClr val="dk1"/>
                          </a:solidFill>
                          <a:latin typeface="SVN-Notulen Serif Display XBold"/>
                        </a:defRPr>
                      </a:lvl6pPr>
                      <a:lvl7pPr marL="2743200" algn="l" defTabSz="914400" rtl="0" eaLnBrk="1" latinLnBrk="0" hangingPunct="1">
                        <a:defRPr sz="1800" kern="1200">
                          <a:solidFill>
                            <a:schemeClr val="dk1"/>
                          </a:solidFill>
                          <a:latin typeface="SVN-Notulen Serif Display XBold"/>
                        </a:defRPr>
                      </a:lvl7pPr>
                      <a:lvl8pPr marL="3200400" algn="l" defTabSz="914400" rtl="0" eaLnBrk="1" latinLnBrk="0" hangingPunct="1">
                        <a:defRPr sz="1800" kern="1200">
                          <a:solidFill>
                            <a:schemeClr val="dk1"/>
                          </a:solidFill>
                          <a:latin typeface="SVN-Notulen Serif Display XBold"/>
                        </a:defRPr>
                      </a:lvl8pPr>
                      <a:lvl9pPr marL="3657600" algn="l" defTabSz="914400" rtl="0" eaLnBrk="1" latinLnBrk="0" hangingPunct="1">
                        <a:defRPr sz="1800" kern="1200">
                          <a:solidFill>
                            <a:schemeClr val="dk1"/>
                          </a:solidFill>
                          <a:latin typeface="SVN-Notulen Serif Display XBold"/>
                        </a:defRPr>
                      </a:lvl9pPr>
                    </a:lstStyle>
                    <a:p>
                      <a:pPr algn="ctr">
                        <a:lnSpc>
                          <a:spcPct val="107000"/>
                        </a:lnSpc>
                        <a:spcAft>
                          <a:spcPts val="800"/>
                        </a:spcAft>
                      </a:pPr>
                      <a:r>
                        <a:rPr lang="en-US" sz="2000" kern="100">
                          <a:effectLst/>
                        </a:rPr>
                        <a:t> </a:t>
                      </a:r>
                      <a:endParaRPr lang="en-US" sz="1700" kern="100">
                        <a:effectLst/>
                        <a:latin typeface="Calibri" panose="020F0502020204030204" pitchFamily="34" charset="0"/>
                        <a:ea typeface="Calibri" panose="020F0502020204030204" pitchFamily="34" charset="0"/>
                        <a:cs typeface="Times New Roman" panose="02020603050405020304" pitchFamily="18" charset="0"/>
                      </a:endParaRPr>
                    </a:p>
                  </a:txBody>
                  <a:tcPr marL="31439" marR="31439" marT="20958" marB="20958" anchor="ctr">
                    <a:lnL w="12700" cap="flat" cmpd="sng" algn="ctr">
                      <a:solidFill>
                        <a:srgbClr val="8E7CC3"/>
                      </a:solidFill>
                      <a:prstDash val="solid"/>
                      <a:round/>
                      <a:headEnd type="none" w="med" len="med"/>
                      <a:tailEnd type="none" w="med" len="med"/>
                    </a:lnL>
                    <a:lnR w="12700" cap="flat" cmpd="sng" algn="ctr">
                      <a:solidFill>
                        <a:srgbClr val="8E7CC3"/>
                      </a:solidFill>
                      <a:prstDash val="solid"/>
                      <a:round/>
                      <a:headEnd type="none" w="med" len="med"/>
                      <a:tailEnd type="none" w="med" len="med"/>
                    </a:lnR>
                    <a:lnT w="12700" cap="flat" cmpd="sng" algn="ctr">
                      <a:solidFill>
                        <a:srgbClr val="8E7CC3"/>
                      </a:solidFill>
                      <a:prstDash val="solid"/>
                      <a:round/>
                      <a:headEnd type="none" w="med" len="med"/>
                      <a:tailEnd type="none" w="med" len="med"/>
                    </a:lnT>
                    <a:lnB w="12700" cap="flat" cmpd="sng" algn="ctr">
                      <a:solidFill>
                        <a:srgbClr val="8E7CC3"/>
                      </a:solidFill>
                      <a:prstDash val="solid"/>
                      <a:round/>
                      <a:headEnd type="none" w="med" len="med"/>
                      <a:tailEnd type="none" w="med" len="med"/>
                    </a:lnB>
                    <a:lnTlToBr w="12700" cmpd="sng">
                      <a:noFill/>
                      <a:prstDash val="solid"/>
                    </a:lnTlToBr>
                    <a:lnBlToTr w="12700" cmpd="sng">
                      <a:noFill/>
                      <a:prstDash val="solid"/>
                    </a:lnBlToTr>
                    <a:solidFill>
                      <a:srgbClr val="FFFCF4"/>
                    </a:solidFill>
                  </a:tcPr>
                </a:tc>
                <a:tc>
                  <a:txBody>
                    <a:bodyPr/>
                    <a:lstStyle>
                      <a:lvl1pPr marL="0" algn="l" defTabSz="914400" rtl="0" eaLnBrk="1" latinLnBrk="0" hangingPunct="1">
                        <a:defRPr sz="1800" kern="1200">
                          <a:solidFill>
                            <a:schemeClr val="dk1"/>
                          </a:solidFill>
                          <a:latin typeface="SVN-Notulen Serif Display XBold"/>
                        </a:defRPr>
                      </a:lvl1pPr>
                      <a:lvl2pPr marL="457200" algn="l" defTabSz="914400" rtl="0" eaLnBrk="1" latinLnBrk="0" hangingPunct="1">
                        <a:defRPr sz="1800" kern="1200">
                          <a:solidFill>
                            <a:schemeClr val="dk1"/>
                          </a:solidFill>
                          <a:latin typeface="SVN-Notulen Serif Display XBold"/>
                        </a:defRPr>
                      </a:lvl2pPr>
                      <a:lvl3pPr marL="914400" algn="l" defTabSz="914400" rtl="0" eaLnBrk="1" latinLnBrk="0" hangingPunct="1">
                        <a:defRPr sz="1800" kern="1200">
                          <a:solidFill>
                            <a:schemeClr val="dk1"/>
                          </a:solidFill>
                          <a:latin typeface="SVN-Notulen Serif Display XBold"/>
                        </a:defRPr>
                      </a:lvl3pPr>
                      <a:lvl4pPr marL="1371600" algn="l" defTabSz="914400" rtl="0" eaLnBrk="1" latinLnBrk="0" hangingPunct="1">
                        <a:defRPr sz="1800" kern="1200">
                          <a:solidFill>
                            <a:schemeClr val="dk1"/>
                          </a:solidFill>
                          <a:latin typeface="SVN-Notulen Serif Display XBold"/>
                        </a:defRPr>
                      </a:lvl4pPr>
                      <a:lvl5pPr marL="1828800" algn="l" defTabSz="914400" rtl="0" eaLnBrk="1" latinLnBrk="0" hangingPunct="1">
                        <a:defRPr sz="1800" kern="1200">
                          <a:solidFill>
                            <a:schemeClr val="dk1"/>
                          </a:solidFill>
                          <a:latin typeface="SVN-Notulen Serif Display XBold"/>
                        </a:defRPr>
                      </a:lvl5pPr>
                      <a:lvl6pPr marL="2286000" algn="l" defTabSz="914400" rtl="0" eaLnBrk="1" latinLnBrk="0" hangingPunct="1">
                        <a:defRPr sz="1800" kern="1200">
                          <a:solidFill>
                            <a:schemeClr val="dk1"/>
                          </a:solidFill>
                          <a:latin typeface="SVN-Notulen Serif Display XBold"/>
                        </a:defRPr>
                      </a:lvl6pPr>
                      <a:lvl7pPr marL="2743200" algn="l" defTabSz="914400" rtl="0" eaLnBrk="1" latinLnBrk="0" hangingPunct="1">
                        <a:defRPr sz="1800" kern="1200">
                          <a:solidFill>
                            <a:schemeClr val="dk1"/>
                          </a:solidFill>
                          <a:latin typeface="SVN-Notulen Serif Display XBold"/>
                        </a:defRPr>
                      </a:lvl7pPr>
                      <a:lvl8pPr marL="3200400" algn="l" defTabSz="914400" rtl="0" eaLnBrk="1" latinLnBrk="0" hangingPunct="1">
                        <a:defRPr sz="1800" kern="1200">
                          <a:solidFill>
                            <a:schemeClr val="dk1"/>
                          </a:solidFill>
                          <a:latin typeface="SVN-Notulen Serif Display XBold"/>
                        </a:defRPr>
                      </a:lvl8pPr>
                      <a:lvl9pPr marL="3657600" algn="l" defTabSz="914400" rtl="0" eaLnBrk="1" latinLnBrk="0" hangingPunct="1">
                        <a:defRPr sz="1800" kern="1200">
                          <a:solidFill>
                            <a:schemeClr val="dk1"/>
                          </a:solidFill>
                          <a:latin typeface="SVN-Notulen Serif Display XBold"/>
                        </a:defRPr>
                      </a:lvl9pPr>
                    </a:lstStyle>
                    <a:p>
                      <a:pPr algn="ctr">
                        <a:lnSpc>
                          <a:spcPct val="107000"/>
                        </a:lnSpc>
                        <a:spcAft>
                          <a:spcPts val="800"/>
                        </a:spcAft>
                      </a:pPr>
                      <a:r>
                        <a:rPr lang="en-US" sz="2000" kern="100">
                          <a:effectLst/>
                        </a:rPr>
                        <a:t>20000</a:t>
                      </a:r>
                      <a:endParaRPr lang="en-US" sz="1700" kern="100">
                        <a:effectLst/>
                        <a:latin typeface="Calibri" panose="020F0502020204030204" pitchFamily="34" charset="0"/>
                        <a:ea typeface="Calibri" panose="020F0502020204030204" pitchFamily="34" charset="0"/>
                        <a:cs typeface="Times New Roman" panose="02020603050405020304" pitchFamily="18" charset="0"/>
                      </a:endParaRPr>
                    </a:p>
                  </a:txBody>
                  <a:tcPr marL="31439" marR="31439" marT="20958" marB="20958" anchor="ctr">
                    <a:lnL w="12700" cap="flat" cmpd="sng" algn="ctr">
                      <a:solidFill>
                        <a:srgbClr val="8E7CC3"/>
                      </a:solidFill>
                      <a:prstDash val="solid"/>
                      <a:round/>
                      <a:headEnd type="none" w="med" len="med"/>
                      <a:tailEnd type="none" w="med" len="med"/>
                    </a:lnL>
                    <a:lnR w="12700" cap="flat" cmpd="sng" algn="ctr">
                      <a:solidFill>
                        <a:srgbClr val="8E7CC3"/>
                      </a:solidFill>
                      <a:prstDash val="solid"/>
                      <a:round/>
                      <a:headEnd type="none" w="med" len="med"/>
                      <a:tailEnd type="none" w="med" len="med"/>
                    </a:lnR>
                    <a:lnT w="12700" cap="flat" cmpd="sng" algn="ctr">
                      <a:solidFill>
                        <a:srgbClr val="8E7CC3"/>
                      </a:solidFill>
                      <a:prstDash val="solid"/>
                      <a:round/>
                      <a:headEnd type="none" w="med" len="med"/>
                      <a:tailEnd type="none" w="med" len="med"/>
                    </a:lnT>
                    <a:lnB w="12700" cap="flat" cmpd="sng" algn="ctr">
                      <a:solidFill>
                        <a:srgbClr val="8E7CC3"/>
                      </a:solidFill>
                      <a:prstDash val="solid"/>
                      <a:round/>
                      <a:headEnd type="none" w="med" len="med"/>
                      <a:tailEnd type="none" w="med" len="med"/>
                    </a:lnB>
                    <a:lnTlToBr w="12700" cmpd="sng">
                      <a:noFill/>
                      <a:prstDash val="solid"/>
                    </a:lnTlToBr>
                    <a:lnBlToTr w="12700" cmpd="sng">
                      <a:noFill/>
                      <a:prstDash val="solid"/>
                    </a:lnBlToTr>
                    <a:solidFill>
                      <a:srgbClr val="FFFCF4"/>
                    </a:solidFill>
                  </a:tcPr>
                </a:tc>
                <a:tc>
                  <a:txBody>
                    <a:bodyPr/>
                    <a:lstStyle>
                      <a:lvl1pPr marL="0" algn="l" defTabSz="914400" rtl="0" eaLnBrk="1" latinLnBrk="0" hangingPunct="1">
                        <a:defRPr sz="1800" kern="1200">
                          <a:solidFill>
                            <a:schemeClr val="dk1"/>
                          </a:solidFill>
                          <a:latin typeface="SVN-Notulen Serif Display XBold"/>
                        </a:defRPr>
                      </a:lvl1pPr>
                      <a:lvl2pPr marL="457200" algn="l" defTabSz="914400" rtl="0" eaLnBrk="1" latinLnBrk="0" hangingPunct="1">
                        <a:defRPr sz="1800" kern="1200">
                          <a:solidFill>
                            <a:schemeClr val="dk1"/>
                          </a:solidFill>
                          <a:latin typeface="SVN-Notulen Serif Display XBold"/>
                        </a:defRPr>
                      </a:lvl2pPr>
                      <a:lvl3pPr marL="914400" algn="l" defTabSz="914400" rtl="0" eaLnBrk="1" latinLnBrk="0" hangingPunct="1">
                        <a:defRPr sz="1800" kern="1200">
                          <a:solidFill>
                            <a:schemeClr val="dk1"/>
                          </a:solidFill>
                          <a:latin typeface="SVN-Notulen Serif Display XBold"/>
                        </a:defRPr>
                      </a:lvl3pPr>
                      <a:lvl4pPr marL="1371600" algn="l" defTabSz="914400" rtl="0" eaLnBrk="1" latinLnBrk="0" hangingPunct="1">
                        <a:defRPr sz="1800" kern="1200">
                          <a:solidFill>
                            <a:schemeClr val="dk1"/>
                          </a:solidFill>
                          <a:latin typeface="SVN-Notulen Serif Display XBold"/>
                        </a:defRPr>
                      </a:lvl4pPr>
                      <a:lvl5pPr marL="1828800" algn="l" defTabSz="914400" rtl="0" eaLnBrk="1" latinLnBrk="0" hangingPunct="1">
                        <a:defRPr sz="1800" kern="1200">
                          <a:solidFill>
                            <a:schemeClr val="dk1"/>
                          </a:solidFill>
                          <a:latin typeface="SVN-Notulen Serif Display XBold"/>
                        </a:defRPr>
                      </a:lvl5pPr>
                      <a:lvl6pPr marL="2286000" algn="l" defTabSz="914400" rtl="0" eaLnBrk="1" latinLnBrk="0" hangingPunct="1">
                        <a:defRPr sz="1800" kern="1200">
                          <a:solidFill>
                            <a:schemeClr val="dk1"/>
                          </a:solidFill>
                          <a:latin typeface="SVN-Notulen Serif Display XBold"/>
                        </a:defRPr>
                      </a:lvl6pPr>
                      <a:lvl7pPr marL="2743200" algn="l" defTabSz="914400" rtl="0" eaLnBrk="1" latinLnBrk="0" hangingPunct="1">
                        <a:defRPr sz="1800" kern="1200">
                          <a:solidFill>
                            <a:schemeClr val="dk1"/>
                          </a:solidFill>
                          <a:latin typeface="SVN-Notulen Serif Display XBold"/>
                        </a:defRPr>
                      </a:lvl7pPr>
                      <a:lvl8pPr marL="3200400" algn="l" defTabSz="914400" rtl="0" eaLnBrk="1" latinLnBrk="0" hangingPunct="1">
                        <a:defRPr sz="1800" kern="1200">
                          <a:solidFill>
                            <a:schemeClr val="dk1"/>
                          </a:solidFill>
                          <a:latin typeface="SVN-Notulen Serif Display XBold"/>
                        </a:defRPr>
                      </a:lvl8pPr>
                      <a:lvl9pPr marL="3657600" algn="l" defTabSz="914400" rtl="0" eaLnBrk="1" latinLnBrk="0" hangingPunct="1">
                        <a:defRPr sz="1800" kern="1200">
                          <a:solidFill>
                            <a:schemeClr val="dk1"/>
                          </a:solidFill>
                          <a:latin typeface="SVN-Notulen Serif Display XBold"/>
                        </a:defRPr>
                      </a:lvl9pPr>
                    </a:lstStyle>
                    <a:p>
                      <a:pPr algn="ctr">
                        <a:lnSpc>
                          <a:spcPct val="107000"/>
                        </a:lnSpc>
                        <a:spcAft>
                          <a:spcPts val="800"/>
                        </a:spcAft>
                      </a:pPr>
                      <a:r>
                        <a:rPr lang="en-US" sz="2000" kern="100" dirty="0">
                          <a:effectLst/>
                        </a:rPr>
                        <a:t>20.000</a:t>
                      </a:r>
                      <a:endParaRPr lang="en-US" sz="17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1439" marR="31439" marT="20958" marB="20958" anchor="ctr">
                    <a:lnL w="12700" cap="flat" cmpd="sng" algn="ctr">
                      <a:solidFill>
                        <a:srgbClr val="8E7CC3"/>
                      </a:solidFill>
                      <a:prstDash val="solid"/>
                      <a:round/>
                      <a:headEnd type="none" w="med" len="med"/>
                      <a:tailEnd type="none" w="med" len="med"/>
                    </a:lnL>
                    <a:lnR w="12700" cap="flat" cmpd="sng" algn="ctr">
                      <a:solidFill>
                        <a:srgbClr val="8E7CC3"/>
                      </a:solidFill>
                      <a:prstDash val="solid"/>
                      <a:round/>
                      <a:headEnd type="none" w="med" len="med"/>
                      <a:tailEnd type="none" w="med" len="med"/>
                    </a:lnR>
                    <a:lnT w="12700" cap="flat" cmpd="sng" algn="ctr">
                      <a:solidFill>
                        <a:srgbClr val="8E7CC3"/>
                      </a:solidFill>
                      <a:prstDash val="solid"/>
                      <a:round/>
                      <a:headEnd type="none" w="med" len="med"/>
                      <a:tailEnd type="none" w="med" len="med"/>
                    </a:lnT>
                    <a:lnB w="12700" cap="flat" cmpd="sng" algn="ctr">
                      <a:solidFill>
                        <a:srgbClr val="8E7CC3"/>
                      </a:solidFill>
                      <a:prstDash val="solid"/>
                      <a:round/>
                      <a:headEnd type="none" w="med" len="med"/>
                      <a:tailEnd type="none" w="med" len="med"/>
                    </a:lnB>
                    <a:lnTlToBr w="12700" cmpd="sng">
                      <a:noFill/>
                      <a:prstDash val="solid"/>
                    </a:lnTlToBr>
                    <a:lnBlToTr w="12700" cmpd="sng">
                      <a:noFill/>
                      <a:prstDash val="solid"/>
                    </a:lnBlToTr>
                    <a:solidFill>
                      <a:srgbClr val="FFFCF4"/>
                    </a:solidFill>
                  </a:tcPr>
                </a:tc>
                <a:extLst>
                  <a:ext uri="{0D108BD9-81ED-4DB2-BD59-A6C34878D82A}">
                    <a16:rowId xmlns:a16="http://schemas.microsoft.com/office/drawing/2014/main" val="2998330399"/>
                  </a:ext>
                </a:extLst>
              </a:tr>
              <a:tr h="369337">
                <a:tc>
                  <a:txBody>
                    <a:bodyPr/>
                    <a:lstStyle>
                      <a:lvl1pPr marL="0" algn="l" defTabSz="914400" rtl="0" eaLnBrk="1" latinLnBrk="0" hangingPunct="1">
                        <a:defRPr sz="1800" b="1" kern="1200">
                          <a:solidFill>
                            <a:schemeClr val="lt1"/>
                          </a:solidFill>
                          <a:latin typeface="SVN-Notulen Serif Display XBold"/>
                        </a:defRPr>
                      </a:lvl1pPr>
                      <a:lvl2pPr marL="457200" algn="l" defTabSz="914400" rtl="0" eaLnBrk="1" latinLnBrk="0" hangingPunct="1">
                        <a:defRPr sz="1800" b="1" kern="1200">
                          <a:solidFill>
                            <a:schemeClr val="lt1"/>
                          </a:solidFill>
                          <a:latin typeface="SVN-Notulen Serif Display XBold"/>
                        </a:defRPr>
                      </a:lvl2pPr>
                      <a:lvl3pPr marL="914400" algn="l" defTabSz="914400" rtl="0" eaLnBrk="1" latinLnBrk="0" hangingPunct="1">
                        <a:defRPr sz="1800" b="1" kern="1200">
                          <a:solidFill>
                            <a:schemeClr val="lt1"/>
                          </a:solidFill>
                          <a:latin typeface="SVN-Notulen Serif Display XBold"/>
                        </a:defRPr>
                      </a:lvl3pPr>
                      <a:lvl4pPr marL="1371600" algn="l" defTabSz="914400" rtl="0" eaLnBrk="1" latinLnBrk="0" hangingPunct="1">
                        <a:defRPr sz="1800" b="1" kern="1200">
                          <a:solidFill>
                            <a:schemeClr val="lt1"/>
                          </a:solidFill>
                          <a:latin typeface="SVN-Notulen Serif Display XBold"/>
                        </a:defRPr>
                      </a:lvl4pPr>
                      <a:lvl5pPr marL="1828800" algn="l" defTabSz="914400" rtl="0" eaLnBrk="1" latinLnBrk="0" hangingPunct="1">
                        <a:defRPr sz="1800" b="1" kern="1200">
                          <a:solidFill>
                            <a:schemeClr val="lt1"/>
                          </a:solidFill>
                          <a:latin typeface="SVN-Notulen Serif Display XBold"/>
                        </a:defRPr>
                      </a:lvl5pPr>
                      <a:lvl6pPr marL="2286000" algn="l" defTabSz="914400" rtl="0" eaLnBrk="1" latinLnBrk="0" hangingPunct="1">
                        <a:defRPr sz="1800" b="1" kern="1200">
                          <a:solidFill>
                            <a:schemeClr val="lt1"/>
                          </a:solidFill>
                          <a:latin typeface="SVN-Notulen Serif Display XBold"/>
                        </a:defRPr>
                      </a:lvl6pPr>
                      <a:lvl7pPr marL="2743200" algn="l" defTabSz="914400" rtl="0" eaLnBrk="1" latinLnBrk="0" hangingPunct="1">
                        <a:defRPr sz="1800" b="1" kern="1200">
                          <a:solidFill>
                            <a:schemeClr val="lt1"/>
                          </a:solidFill>
                          <a:latin typeface="SVN-Notulen Serif Display XBold"/>
                        </a:defRPr>
                      </a:lvl7pPr>
                      <a:lvl8pPr marL="3200400" algn="l" defTabSz="914400" rtl="0" eaLnBrk="1" latinLnBrk="0" hangingPunct="1">
                        <a:defRPr sz="1800" b="1" kern="1200">
                          <a:solidFill>
                            <a:schemeClr val="lt1"/>
                          </a:solidFill>
                          <a:latin typeface="SVN-Notulen Serif Display XBold"/>
                        </a:defRPr>
                      </a:lvl8pPr>
                      <a:lvl9pPr marL="3657600" algn="l" defTabSz="914400" rtl="0" eaLnBrk="1" latinLnBrk="0" hangingPunct="1">
                        <a:defRPr sz="1800" b="1" kern="1200">
                          <a:solidFill>
                            <a:schemeClr val="lt1"/>
                          </a:solidFill>
                          <a:latin typeface="SVN-Notulen Serif Display XBold"/>
                        </a:defRPr>
                      </a:lvl9pPr>
                    </a:lstStyle>
                    <a:p>
                      <a:pPr algn="ctr">
                        <a:lnSpc>
                          <a:spcPct val="107000"/>
                        </a:lnSpc>
                        <a:spcAft>
                          <a:spcPts val="800"/>
                        </a:spcAft>
                      </a:pPr>
                      <a:r>
                        <a:rPr lang="en-US" sz="2000" kern="100">
                          <a:effectLst/>
                        </a:rPr>
                        <a:t> </a:t>
                      </a:r>
                      <a:endParaRPr lang="en-US" sz="1700" kern="100">
                        <a:effectLst/>
                        <a:latin typeface="Calibri" panose="020F0502020204030204" pitchFamily="34" charset="0"/>
                        <a:ea typeface="Calibri" panose="020F0502020204030204" pitchFamily="34" charset="0"/>
                        <a:cs typeface="Times New Roman" panose="02020603050405020304" pitchFamily="18" charset="0"/>
                      </a:endParaRPr>
                    </a:p>
                  </a:txBody>
                  <a:tcPr marL="31439" marR="31439" marT="20958" marB="20958" anchor="ctr">
                    <a:lnL w="12700" cap="flat" cmpd="sng" algn="ctr">
                      <a:solidFill>
                        <a:srgbClr val="8E7CC3"/>
                      </a:solidFill>
                      <a:prstDash val="solid"/>
                      <a:round/>
                      <a:headEnd type="none" w="med" len="med"/>
                      <a:tailEnd type="none" w="med" len="med"/>
                    </a:lnL>
                    <a:lnR w="12700" cap="flat" cmpd="sng" algn="ctr">
                      <a:solidFill>
                        <a:srgbClr val="8E7CC3"/>
                      </a:solidFill>
                      <a:prstDash val="solid"/>
                      <a:round/>
                      <a:headEnd type="none" w="med" len="med"/>
                      <a:tailEnd type="none" w="med" len="med"/>
                    </a:lnR>
                    <a:lnT w="12700" cap="flat" cmpd="sng" algn="ctr">
                      <a:solidFill>
                        <a:srgbClr val="8E7CC3"/>
                      </a:solidFill>
                      <a:prstDash val="solid"/>
                      <a:round/>
                      <a:headEnd type="none" w="med" len="med"/>
                      <a:tailEnd type="none" w="med" len="med"/>
                    </a:lnT>
                    <a:lnB w="12700" cap="flat" cmpd="sng" algn="ctr">
                      <a:solidFill>
                        <a:srgbClr val="8E7CC3"/>
                      </a:solidFill>
                      <a:prstDash val="solid"/>
                      <a:round/>
                      <a:headEnd type="none" w="med" len="med"/>
                      <a:tailEnd type="none" w="med" len="med"/>
                    </a:lnB>
                    <a:lnTlToBr w="12700" cmpd="sng">
                      <a:noFill/>
                      <a:prstDash val="solid"/>
                    </a:lnTlToBr>
                    <a:lnBlToTr w="12700" cmpd="sng">
                      <a:noFill/>
                      <a:prstDash val="solid"/>
                    </a:lnBlToTr>
                    <a:solidFill>
                      <a:srgbClr val="8E7CC3"/>
                    </a:solidFill>
                  </a:tcPr>
                </a:tc>
                <a:tc>
                  <a:txBody>
                    <a:bodyPr/>
                    <a:lstStyle>
                      <a:lvl1pPr marL="0" algn="l" defTabSz="914400" rtl="0" eaLnBrk="1" latinLnBrk="0" hangingPunct="1">
                        <a:defRPr sz="1800" kern="1200">
                          <a:solidFill>
                            <a:schemeClr val="dk1"/>
                          </a:solidFill>
                          <a:latin typeface="SVN-Notulen Serif Display XBold"/>
                        </a:defRPr>
                      </a:lvl1pPr>
                      <a:lvl2pPr marL="457200" algn="l" defTabSz="914400" rtl="0" eaLnBrk="1" latinLnBrk="0" hangingPunct="1">
                        <a:defRPr sz="1800" kern="1200">
                          <a:solidFill>
                            <a:schemeClr val="dk1"/>
                          </a:solidFill>
                          <a:latin typeface="SVN-Notulen Serif Display XBold"/>
                        </a:defRPr>
                      </a:lvl2pPr>
                      <a:lvl3pPr marL="914400" algn="l" defTabSz="914400" rtl="0" eaLnBrk="1" latinLnBrk="0" hangingPunct="1">
                        <a:defRPr sz="1800" kern="1200">
                          <a:solidFill>
                            <a:schemeClr val="dk1"/>
                          </a:solidFill>
                          <a:latin typeface="SVN-Notulen Serif Display XBold"/>
                        </a:defRPr>
                      </a:lvl3pPr>
                      <a:lvl4pPr marL="1371600" algn="l" defTabSz="914400" rtl="0" eaLnBrk="1" latinLnBrk="0" hangingPunct="1">
                        <a:defRPr sz="1800" kern="1200">
                          <a:solidFill>
                            <a:schemeClr val="dk1"/>
                          </a:solidFill>
                          <a:latin typeface="SVN-Notulen Serif Display XBold"/>
                        </a:defRPr>
                      </a:lvl4pPr>
                      <a:lvl5pPr marL="1828800" algn="l" defTabSz="914400" rtl="0" eaLnBrk="1" latinLnBrk="0" hangingPunct="1">
                        <a:defRPr sz="1800" kern="1200">
                          <a:solidFill>
                            <a:schemeClr val="dk1"/>
                          </a:solidFill>
                          <a:latin typeface="SVN-Notulen Serif Display XBold"/>
                        </a:defRPr>
                      </a:lvl5pPr>
                      <a:lvl6pPr marL="2286000" algn="l" defTabSz="914400" rtl="0" eaLnBrk="1" latinLnBrk="0" hangingPunct="1">
                        <a:defRPr sz="1800" kern="1200">
                          <a:solidFill>
                            <a:schemeClr val="dk1"/>
                          </a:solidFill>
                          <a:latin typeface="SVN-Notulen Serif Display XBold"/>
                        </a:defRPr>
                      </a:lvl6pPr>
                      <a:lvl7pPr marL="2743200" algn="l" defTabSz="914400" rtl="0" eaLnBrk="1" latinLnBrk="0" hangingPunct="1">
                        <a:defRPr sz="1800" kern="1200">
                          <a:solidFill>
                            <a:schemeClr val="dk1"/>
                          </a:solidFill>
                          <a:latin typeface="SVN-Notulen Serif Display XBold"/>
                        </a:defRPr>
                      </a:lvl7pPr>
                      <a:lvl8pPr marL="3200400" algn="l" defTabSz="914400" rtl="0" eaLnBrk="1" latinLnBrk="0" hangingPunct="1">
                        <a:defRPr sz="1800" kern="1200">
                          <a:solidFill>
                            <a:schemeClr val="dk1"/>
                          </a:solidFill>
                          <a:latin typeface="SVN-Notulen Serif Display XBold"/>
                        </a:defRPr>
                      </a:lvl8pPr>
                      <a:lvl9pPr marL="3657600" algn="l" defTabSz="914400" rtl="0" eaLnBrk="1" latinLnBrk="0" hangingPunct="1">
                        <a:defRPr sz="1800" kern="1200">
                          <a:solidFill>
                            <a:schemeClr val="dk1"/>
                          </a:solidFill>
                          <a:latin typeface="SVN-Notulen Serif Display XBold"/>
                        </a:defRPr>
                      </a:lvl9pPr>
                    </a:lstStyle>
                    <a:p>
                      <a:pPr algn="ctr">
                        <a:lnSpc>
                          <a:spcPct val="107000"/>
                        </a:lnSpc>
                        <a:spcAft>
                          <a:spcPts val="800"/>
                        </a:spcAft>
                      </a:pPr>
                      <a:r>
                        <a:rPr lang="en-US" sz="2000" kern="100">
                          <a:effectLst/>
                        </a:rPr>
                        <a:t>Tổng</a:t>
                      </a:r>
                      <a:endParaRPr lang="en-US" sz="1700" kern="100">
                        <a:effectLst/>
                        <a:latin typeface="Calibri" panose="020F0502020204030204" pitchFamily="34" charset="0"/>
                        <a:ea typeface="Calibri" panose="020F0502020204030204" pitchFamily="34" charset="0"/>
                        <a:cs typeface="Times New Roman" panose="02020603050405020304" pitchFamily="18" charset="0"/>
                      </a:endParaRPr>
                    </a:p>
                  </a:txBody>
                  <a:tcPr marL="31439" marR="31439" marT="20958" marB="20958" anchor="ctr">
                    <a:lnL w="12700" cap="flat" cmpd="sng" algn="ctr">
                      <a:solidFill>
                        <a:srgbClr val="8E7CC3"/>
                      </a:solidFill>
                      <a:prstDash val="solid"/>
                      <a:round/>
                      <a:headEnd type="none" w="med" len="med"/>
                      <a:tailEnd type="none" w="med" len="med"/>
                    </a:lnL>
                    <a:lnR w="12700" cap="flat" cmpd="sng" algn="ctr">
                      <a:solidFill>
                        <a:srgbClr val="8E7CC3"/>
                      </a:solidFill>
                      <a:prstDash val="solid"/>
                      <a:round/>
                      <a:headEnd type="none" w="med" len="med"/>
                      <a:tailEnd type="none" w="med" len="med"/>
                    </a:lnR>
                    <a:lnT w="12700" cap="flat" cmpd="sng" algn="ctr">
                      <a:solidFill>
                        <a:srgbClr val="8E7CC3"/>
                      </a:solidFill>
                      <a:prstDash val="solid"/>
                      <a:round/>
                      <a:headEnd type="none" w="med" len="med"/>
                      <a:tailEnd type="none" w="med" len="med"/>
                    </a:lnT>
                    <a:lnB w="12700" cap="flat" cmpd="sng" algn="ctr">
                      <a:solidFill>
                        <a:srgbClr val="8E7CC3"/>
                      </a:solidFill>
                      <a:prstDash val="solid"/>
                      <a:round/>
                      <a:headEnd type="none" w="med" len="med"/>
                      <a:tailEnd type="none" w="med" len="med"/>
                    </a:lnB>
                    <a:lnTlToBr w="12700" cmpd="sng">
                      <a:noFill/>
                      <a:prstDash val="solid"/>
                    </a:lnTlToBr>
                    <a:lnBlToTr w="12700" cmpd="sng">
                      <a:noFill/>
                      <a:prstDash val="solid"/>
                    </a:lnBlToTr>
                    <a:solidFill>
                      <a:srgbClr val="FFFCF4"/>
                    </a:solidFill>
                  </a:tcPr>
                </a:tc>
                <a:tc>
                  <a:txBody>
                    <a:bodyPr/>
                    <a:lstStyle>
                      <a:lvl1pPr marL="0" algn="l" defTabSz="914400" rtl="0" eaLnBrk="1" latinLnBrk="0" hangingPunct="1">
                        <a:defRPr sz="1800" kern="1200">
                          <a:solidFill>
                            <a:schemeClr val="dk1"/>
                          </a:solidFill>
                          <a:latin typeface="SVN-Notulen Serif Display XBold"/>
                        </a:defRPr>
                      </a:lvl1pPr>
                      <a:lvl2pPr marL="457200" algn="l" defTabSz="914400" rtl="0" eaLnBrk="1" latinLnBrk="0" hangingPunct="1">
                        <a:defRPr sz="1800" kern="1200">
                          <a:solidFill>
                            <a:schemeClr val="dk1"/>
                          </a:solidFill>
                          <a:latin typeface="SVN-Notulen Serif Display XBold"/>
                        </a:defRPr>
                      </a:lvl2pPr>
                      <a:lvl3pPr marL="914400" algn="l" defTabSz="914400" rtl="0" eaLnBrk="1" latinLnBrk="0" hangingPunct="1">
                        <a:defRPr sz="1800" kern="1200">
                          <a:solidFill>
                            <a:schemeClr val="dk1"/>
                          </a:solidFill>
                          <a:latin typeface="SVN-Notulen Serif Display XBold"/>
                        </a:defRPr>
                      </a:lvl3pPr>
                      <a:lvl4pPr marL="1371600" algn="l" defTabSz="914400" rtl="0" eaLnBrk="1" latinLnBrk="0" hangingPunct="1">
                        <a:defRPr sz="1800" kern="1200">
                          <a:solidFill>
                            <a:schemeClr val="dk1"/>
                          </a:solidFill>
                          <a:latin typeface="SVN-Notulen Serif Display XBold"/>
                        </a:defRPr>
                      </a:lvl4pPr>
                      <a:lvl5pPr marL="1828800" algn="l" defTabSz="914400" rtl="0" eaLnBrk="1" latinLnBrk="0" hangingPunct="1">
                        <a:defRPr sz="1800" kern="1200">
                          <a:solidFill>
                            <a:schemeClr val="dk1"/>
                          </a:solidFill>
                          <a:latin typeface="SVN-Notulen Serif Display XBold"/>
                        </a:defRPr>
                      </a:lvl5pPr>
                      <a:lvl6pPr marL="2286000" algn="l" defTabSz="914400" rtl="0" eaLnBrk="1" latinLnBrk="0" hangingPunct="1">
                        <a:defRPr sz="1800" kern="1200">
                          <a:solidFill>
                            <a:schemeClr val="dk1"/>
                          </a:solidFill>
                          <a:latin typeface="SVN-Notulen Serif Display XBold"/>
                        </a:defRPr>
                      </a:lvl6pPr>
                      <a:lvl7pPr marL="2743200" algn="l" defTabSz="914400" rtl="0" eaLnBrk="1" latinLnBrk="0" hangingPunct="1">
                        <a:defRPr sz="1800" kern="1200">
                          <a:solidFill>
                            <a:schemeClr val="dk1"/>
                          </a:solidFill>
                          <a:latin typeface="SVN-Notulen Serif Display XBold"/>
                        </a:defRPr>
                      </a:lvl7pPr>
                      <a:lvl8pPr marL="3200400" algn="l" defTabSz="914400" rtl="0" eaLnBrk="1" latinLnBrk="0" hangingPunct="1">
                        <a:defRPr sz="1800" kern="1200">
                          <a:solidFill>
                            <a:schemeClr val="dk1"/>
                          </a:solidFill>
                          <a:latin typeface="SVN-Notulen Serif Display XBold"/>
                        </a:defRPr>
                      </a:lvl8pPr>
                      <a:lvl9pPr marL="3657600" algn="l" defTabSz="914400" rtl="0" eaLnBrk="1" latinLnBrk="0" hangingPunct="1">
                        <a:defRPr sz="1800" kern="1200">
                          <a:solidFill>
                            <a:schemeClr val="dk1"/>
                          </a:solidFill>
                          <a:latin typeface="SVN-Notulen Serif Display XBold"/>
                        </a:defRPr>
                      </a:lvl9pPr>
                    </a:lstStyle>
                    <a:p>
                      <a:pPr algn="ctr">
                        <a:lnSpc>
                          <a:spcPct val="107000"/>
                        </a:lnSpc>
                        <a:spcAft>
                          <a:spcPts val="800"/>
                        </a:spcAft>
                      </a:pPr>
                      <a:r>
                        <a:rPr lang="en-US" sz="2000" kern="100">
                          <a:effectLst/>
                        </a:rPr>
                        <a:t> </a:t>
                      </a:r>
                      <a:endParaRPr lang="en-US" sz="1700" kern="100">
                        <a:effectLst/>
                        <a:latin typeface="Calibri" panose="020F0502020204030204" pitchFamily="34" charset="0"/>
                        <a:ea typeface="Calibri" panose="020F0502020204030204" pitchFamily="34" charset="0"/>
                        <a:cs typeface="Times New Roman" panose="02020603050405020304" pitchFamily="18" charset="0"/>
                      </a:endParaRPr>
                    </a:p>
                  </a:txBody>
                  <a:tcPr marL="31439" marR="31439" marT="20958" marB="20958" anchor="ctr">
                    <a:lnL w="12700" cap="flat" cmpd="sng" algn="ctr">
                      <a:solidFill>
                        <a:srgbClr val="8E7CC3"/>
                      </a:solidFill>
                      <a:prstDash val="solid"/>
                      <a:round/>
                      <a:headEnd type="none" w="med" len="med"/>
                      <a:tailEnd type="none" w="med" len="med"/>
                    </a:lnL>
                    <a:lnR w="12700" cap="flat" cmpd="sng" algn="ctr">
                      <a:solidFill>
                        <a:srgbClr val="8E7CC3"/>
                      </a:solidFill>
                      <a:prstDash val="solid"/>
                      <a:round/>
                      <a:headEnd type="none" w="med" len="med"/>
                      <a:tailEnd type="none" w="med" len="med"/>
                    </a:lnR>
                    <a:lnT w="12700" cap="flat" cmpd="sng" algn="ctr">
                      <a:solidFill>
                        <a:srgbClr val="8E7CC3"/>
                      </a:solidFill>
                      <a:prstDash val="solid"/>
                      <a:round/>
                      <a:headEnd type="none" w="med" len="med"/>
                      <a:tailEnd type="none" w="med" len="med"/>
                    </a:lnT>
                    <a:lnB w="12700" cap="flat" cmpd="sng" algn="ctr">
                      <a:solidFill>
                        <a:srgbClr val="8E7CC3"/>
                      </a:solidFill>
                      <a:prstDash val="solid"/>
                      <a:round/>
                      <a:headEnd type="none" w="med" len="med"/>
                      <a:tailEnd type="none" w="med" len="med"/>
                    </a:lnB>
                    <a:lnTlToBr w="12700" cmpd="sng">
                      <a:noFill/>
                      <a:prstDash val="solid"/>
                    </a:lnTlToBr>
                    <a:lnBlToTr w="12700" cmpd="sng">
                      <a:noFill/>
                      <a:prstDash val="solid"/>
                    </a:lnBlToTr>
                    <a:solidFill>
                      <a:srgbClr val="FFFCF4"/>
                    </a:solidFill>
                  </a:tcPr>
                </a:tc>
                <a:tc>
                  <a:txBody>
                    <a:bodyPr/>
                    <a:lstStyle>
                      <a:lvl1pPr marL="0" algn="l" defTabSz="914400" rtl="0" eaLnBrk="1" latinLnBrk="0" hangingPunct="1">
                        <a:defRPr sz="1800" kern="1200">
                          <a:solidFill>
                            <a:schemeClr val="dk1"/>
                          </a:solidFill>
                          <a:latin typeface="SVN-Notulen Serif Display XBold"/>
                        </a:defRPr>
                      </a:lvl1pPr>
                      <a:lvl2pPr marL="457200" algn="l" defTabSz="914400" rtl="0" eaLnBrk="1" latinLnBrk="0" hangingPunct="1">
                        <a:defRPr sz="1800" kern="1200">
                          <a:solidFill>
                            <a:schemeClr val="dk1"/>
                          </a:solidFill>
                          <a:latin typeface="SVN-Notulen Serif Display XBold"/>
                        </a:defRPr>
                      </a:lvl2pPr>
                      <a:lvl3pPr marL="914400" algn="l" defTabSz="914400" rtl="0" eaLnBrk="1" latinLnBrk="0" hangingPunct="1">
                        <a:defRPr sz="1800" kern="1200">
                          <a:solidFill>
                            <a:schemeClr val="dk1"/>
                          </a:solidFill>
                          <a:latin typeface="SVN-Notulen Serif Display XBold"/>
                        </a:defRPr>
                      </a:lvl3pPr>
                      <a:lvl4pPr marL="1371600" algn="l" defTabSz="914400" rtl="0" eaLnBrk="1" latinLnBrk="0" hangingPunct="1">
                        <a:defRPr sz="1800" kern="1200">
                          <a:solidFill>
                            <a:schemeClr val="dk1"/>
                          </a:solidFill>
                          <a:latin typeface="SVN-Notulen Serif Display XBold"/>
                        </a:defRPr>
                      </a:lvl4pPr>
                      <a:lvl5pPr marL="1828800" algn="l" defTabSz="914400" rtl="0" eaLnBrk="1" latinLnBrk="0" hangingPunct="1">
                        <a:defRPr sz="1800" kern="1200">
                          <a:solidFill>
                            <a:schemeClr val="dk1"/>
                          </a:solidFill>
                          <a:latin typeface="SVN-Notulen Serif Display XBold"/>
                        </a:defRPr>
                      </a:lvl5pPr>
                      <a:lvl6pPr marL="2286000" algn="l" defTabSz="914400" rtl="0" eaLnBrk="1" latinLnBrk="0" hangingPunct="1">
                        <a:defRPr sz="1800" kern="1200">
                          <a:solidFill>
                            <a:schemeClr val="dk1"/>
                          </a:solidFill>
                          <a:latin typeface="SVN-Notulen Serif Display XBold"/>
                        </a:defRPr>
                      </a:lvl6pPr>
                      <a:lvl7pPr marL="2743200" algn="l" defTabSz="914400" rtl="0" eaLnBrk="1" latinLnBrk="0" hangingPunct="1">
                        <a:defRPr sz="1800" kern="1200">
                          <a:solidFill>
                            <a:schemeClr val="dk1"/>
                          </a:solidFill>
                          <a:latin typeface="SVN-Notulen Serif Display XBold"/>
                        </a:defRPr>
                      </a:lvl7pPr>
                      <a:lvl8pPr marL="3200400" algn="l" defTabSz="914400" rtl="0" eaLnBrk="1" latinLnBrk="0" hangingPunct="1">
                        <a:defRPr sz="1800" kern="1200">
                          <a:solidFill>
                            <a:schemeClr val="dk1"/>
                          </a:solidFill>
                          <a:latin typeface="SVN-Notulen Serif Display XBold"/>
                        </a:defRPr>
                      </a:lvl8pPr>
                      <a:lvl9pPr marL="3657600" algn="l" defTabSz="914400" rtl="0" eaLnBrk="1" latinLnBrk="0" hangingPunct="1">
                        <a:defRPr sz="1800" kern="1200">
                          <a:solidFill>
                            <a:schemeClr val="dk1"/>
                          </a:solidFill>
                          <a:latin typeface="SVN-Notulen Serif Display XBold"/>
                        </a:defRPr>
                      </a:lvl9pPr>
                    </a:lstStyle>
                    <a:p>
                      <a:pPr algn="ctr">
                        <a:lnSpc>
                          <a:spcPct val="107000"/>
                        </a:lnSpc>
                        <a:spcAft>
                          <a:spcPts val="800"/>
                        </a:spcAft>
                      </a:pPr>
                      <a:r>
                        <a:rPr lang="en-US" sz="2000" kern="100">
                          <a:effectLst/>
                        </a:rPr>
                        <a:t> </a:t>
                      </a:r>
                      <a:endParaRPr lang="en-US" sz="1700" kern="100">
                        <a:effectLst/>
                        <a:latin typeface="Calibri" panose="020F0502020204030204" pitchFamily="34" charset="0"/>
                        <a:ea typeface="Calibri" panose="020F0502020204030204" pitchFamily="34" charset="0"/>
                        <a:cs typeface="Times New Roman" panose="02020603050405020304" pitchFamily="18" charset="0"/>
                      </a:endParaRPr>
                    </a:p>
                  </a:txBody>
                  <a:tcPr marL="31439" marR="31439" marT="20958" marB="20958" anchor="ctr">
                    <a:lnL w="12700" cap="flat" cmpd="sng" algn="ctr">
                      <a:solidFill>
                        <a:srgbClr val="8E7CC3"/>
                      </a:solidFill>
                      <a:prstDash val="solid"/>
                      <a:round/>
                      <a:headEnd type="none" w="med" len="med"/>
                      <a:tailEnd type="none" w="med" len="med"/>
                    </a:lnL>
                    <a:lnR w="12700" cap="flat" cmpd="sng" algn="ctr">
                      <a:solidFill>
                        <a:srgbClr val="8E7CC3"/>
                      </a:solidFill>
                      <a:prstDash val="solid"/>
                      <a:round/>
                      <a:headEnd type="none" w="med" len="med"/>
                      <a:tailEnd type="none" w="med" len="med"/>
                    </a:lnR>
                    <a:lnT w="12700" cap="flat" cmpd="sng" algn="ctr">
                      <a:solidFill>
                        <a:srgbClr val="8E7CC3"/>
                      </a:solidFill>
                      <a:prstDash val="solid"/>
                      <a:round/>
                      <a:headEnd type="none" w="med" len="med"/>
                      <a:tailEnd type="none" w="med" len="med"/>
                    </a:lnT>
                    <a:lnB w="12700" cap="flat" cmpd="sng" algn="ctr">
                      <a:solidFill>
                        <a:srgbClr val="8E7CC3"/>
                      </a:solidFill>
                      <a:prstDash val="solid"/>
                      <a:round/>
                      <a:headEnd type="none" w="med" len="med"/>
                      <a:tailEnd type="none" w="med" len="med"/>
                    </a:lnB>
                    <a:lnTlToBr w="12700" cmpd="sng">
                      <a:noFill/>
                      <a:prstDash val="solid"/>
                    </a:lnTlToBr>
                    <a:lnBlToTr w="12700" cmpd="sng">
                      <a:noFill/>
                      <a:prstDash val="solid"/>
                    </a:lnBlToTr>
                    <a:solidFill>
                      <a:srgbClr val="FFFCF4"/>
                    </a:solidFill>
                  </a:tcPr>
                </a:tc>
                <a:tc>
                  <a:txBody>
                    <a:bodyPr/>
                    <a:lstStyle>
                      <a:lvl1pPr marL="0" algn="l" defTabSz="914400" rtl="0" eaLnBrk="1" latinLnBrk="0" hangingPunct="1">
                        <a:defRPr sz="1800" kern="1200">
                          <a:solidFill>
                            <a:schemeClr val="dk1"/>
                          </a:solidFill>
                          <a:latin typeface="SVN-Notulen Serif Display XBold"/>
                        </a:defRPr>
                      </a:lvl1pPr>
                      <a:lvl2pPr marL="457200" algn="l" defTabSz="914400" rtl="0" eaLnBrk="1" latinLnBrk="0" hangingPunct="1">
                        <a:defRPr sz="1800" kern="1200">
                          <a:solidFill>
                            <a:schemeClr val="dk1"/>
                          </a:solidFill>
                          <a:latin typeface="SVN-Notulen Serif Display XBold"/>
                        </a:defRPr>
                      </a:lvl2pPr>
                      <a:lvl3pPr marL="914400" algn="l" defTabSz="914400" rtl="0" eaLnBrk="1" latinLnBrk="0" hangingPunct="1">
                        <a:defRPr sz="1800" kern="1200">
                          <a:solidFill>
                            <a:schemeClr val="dk1"/>
                          </a:solidFill>
                          <a:latin typeface="SVN-Notulen Serif Display XBold"/>
                        </a:defRPr>
                      </a:lvl3pPr>
                      <a:lvl4pPr marL="1371600" algn="l" defTabSz="914400" rtl="0" eaLnBrk="1" latinLnBrk="0" hangingPunct="1">
                        <a:defRPr sz="1800" kern="1200">
                          <a:solidFill>
                            <a:schemeClr val="dk1"/>
                          </a:solidFill>
                          <a:latin typeface="SVN-Notulen Serif Display XBold"/>
                        </a:defRPr>
                      </a:lvl4pPr>
                      <a:lvl5pPr marL="1828800" algn="l" defTabSz="914400" rtl="0" eaLnBrk="1" latinLnBrk="0" hangingPunct="1">
                        <a:defRPr sz="1800" kern="1200">
                          <a:solidFill>
                            <a:schemeClr val="dk1"/>
                          </a:solidFill>
                          <a:latin typeface="SVN-Notulen Serif Display XBold"/>
                        </a:defRPr>
                      </a:lvl5pPr>
                      <a:lvl6pPr marL="2286000" algn="l" defTabSz="914400" rtl="0" eaLnBrk="1" latinLnBrk="0" hangingPunct="1">
                        <a:defRPr sz="1800" kern="1200">
                          <a:solidFill>
                            <a:schemeClr val="dk1"/>
                          </a:solidFill>
                          <a:latin typeface="SVN-Notulen Serif Display XBold"/>
                        </a:defRPr>
                      </a:lvl6pPr>
                      <a:lvl7pPr marL="2743200" algn="l" defTabSz="914400" rtl="0" eaLnBrk="1" latinLnBrk="0" hangingPunct="1">
                        <a:defRPr sz="1800" kern="1200">
                          <a:solidFill>
                            <a:schemeClr val="dk1"/>
                          </a:solidFill>
                          <a:latin typeface="SVN-Notulen Serif Display XBold"/>
                        </a:defRPr>
                      </a:lvl7pPr>
                      <a:lvl8pPr marL="3200400" algn="l" defTabSz="914400" rtl="0" eaLnBrk="1" latinLnBrk="0" hangingPunct="1">
                        <a:defRPr sz="1800" kern="1200">
                          <a:solidFill>
                            <a:schemeClr val="dk1"/>
                          </a:solidFill>
                          <a:latin typeface="SVN-Notulen Serif Display XBold"/>
                        </a:defRPr>
                      </a:lvl8pPr>
                      <a:lvl9pPr marL="3657600" algn="l" defTabSz="914400" rtl="0" eaLnBrk="1" latinLnBrk="0" hangingPunct="1">
                        <a:defRPr sz="1800" kern="1200">
                          <a:solidFill>
                            <a:schemeClr val="dk1"/>
                          </a:solidFill>
                          <a:latin typeface="SVN-Notulen Serif Display XBold"/>
                        </a:defRPr>
                      </a:lvl9pPr>
                    </a:lstStyle>
                    <a:p>
                      <a:pPr algn="ctr">
                        <a:lnSpc>
                          <a:spcPct val="107000"/>
                        </a:lnSpc>
                        <a:spcAft>
                          <a:spcPts val="800"/>
                        </a:spcAft>
                      </a:pPr>
                      <a:r>
                        <a:rPr lang="vi-VN" sz="2000" kern="100" dirty="0">
                          <a:effectLst/>
                        </a:rPr>
                        <a:t>1.</a:t>
                      </a:r>
                      <a:r>
                        <a:rPr lang="en-US" sz="2000" kern="100" dirty="0">
                          <a:effectLst/>
                        </a:rPr>
                        <a:t>775</a:t>
                      </a:r>
                      <a:r>
                        <a:rPr lang="vi-VN" sz="2000" kern="100" dirty="0">
                          <a:effectLst/>
                        </a:rPr>
                        <a:t>.000</a:t>
                      </a:r>
                      <a:endParaRPr lang="en-US" sz="17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1439" marR="31439" marT="20958" marB="20958" anchor="ctr">
                    <a:lnL w="12700" cap="flat" cmpd="sng" algn="ctr">
                      <a:solidFill>
                        <a:srgbClr val="8E7CC3"/>
                      </a:solidFill>
                      <a:prstDash val="solid"/>
                      <a:round/>
                      <a:headEnd type="none" w="med" len="med"/>
                      <a:tailEnd type="none" w="med" len="med"/>
                    </a:lnL>
                    <a:lnR w="12700" cap="flat" cmpd="sng" algn="ctr">
                      <a:solidFill>
                        <a:srgbClr val="8E7CC3"/>
                      </a:solidFill>
                      <a:prstDash val="solid"/>
                      <a:round/>
                      <a:headEnd type="none" w="med" len="med"/>
                      <a:tailEnd type="none" w="med" len="med"/>
                    </a:lnR>
                    <a:lnT w="12700" cap="flat" cmpd="sng" algn="ctr">
                      <a:solidFill>
                        <a:srgbClr val="8E7CC3"/>
                      </a:solidFill>
                      <a:prstDash val="solid"/>
                      <a:round/>
                      <a:headEnd type="none" w="med" len="med"/>
                      <a:tailEnd type="none" w="med" len="med"/>
                    </a:lnT>
                    <a:lnB w="12700" cap="flat" cmpd="sng" algn="ctr">
                      <a:solidFill>
                        <a:srgbClr val="8E7CC3"/>
                      </a:solidFill>
                      <a:prstDash val="solid"/>
                      <a:round/>
                      <a:headEnd type="none" w="med" len="med"/>
                      <a:tailEnd type="none" w="med" len="med"/>
                    </a:lnB>
                    <a:lnTlToBr w="12700" cmpd="sng">
                      <a:noFill/>
                      <a:prstDash val="solid"/>
                    </a:lnTlToBr>
                    <a:lnBlToTr w="12700" cmpd="sng">
                      <a:noFill/>
                      <a:prstDash val="solid"/>
                    </a:lnBlToTr>
                    <a:solidFill>
                      <a:srgbClr val="FFFCF4"/>
                    </a:solidFill>
                  </a:tcPr>
                </a:tc>
                <a:extLst>
                  <a:ext uri="{0D108BD9-81ED-4DB2-BD59-A6C34878D82A}">
                    <a16:rowId xmlns:a16="http://schemas.microsoft.com/office/drawing/2014/main" val="2949515294"/>
                  </a:ext>
                </a:extLst>
              </a:tr>
            </a:tbl>
          </a:graphicData>
        </a:graphic>
      </p:graphicFrame>
    </p:spTree>
    <p:extLst>
      <p:ext uri="{BB962C8B-B14F-4D97-AF65-F5344CB8AC3E}">
        <p14:creationId xmlns:p14="http://schemas.microsoft.com/office/powerpoint/2010/main" val="190789190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Hộp Văn bản 2">
            <a:extLst>
              <a:ext uri="{FF2B5EF4-FFF2-40B4-BE49-F238E27FC236}">
                <a16:creationId xmlns:a16="http://schemas.microsoft.com/office/drawing/2014/main" id="{CA9C11C2-8498-0E9C-1362-126FB16257E1}"/>
              </a:ext>
            </a:extLst>
          </p:cNvPr>
          <p:cNvSpPr txBox="1"/>
          <p:nvPr/>
        </p:nvSpPr>
        <p:spPr>
          <a:xfrm>
            <a:off x="485775" y="1047750"/>
            <a:ext cx="11410950" cy="4524315"/>
          </a:xfrm>
          <a:prstGeom prst="rect">
            <a:avLst/>
          </a:prstGeom>
          <a:noFill/>
        </p:spPr>
        <p:txBody>
          <a:bodyPr wrap="square" rtlCol="0">
            <a:spAutoFit/>
          </a:bodyPr>
          <a:lstStyle/>
          <a:p>
            <a:r>
              <a:rPr lang="vi-VN" dirty="0">
                <a:latin typeface="SVN-Notulen Serif Display XBold" pitchFamily="50" charset="0"/>
              </a:rPr>
              <a:t>- Giai Đoạn Sau Phóng:</a:t>
            </a:r>
          </a:p>
          <a:p>
            <a:pPr marL="742950" lvl="1" indent="-285750">
              <a:buFont typeface="Arial" panose="020B0604020202020204" pitchFamily="34" charset="0"/>
              <a:buChar char="•"/>
            </a:pPr>
            <a:r>
              <a:rPr lang="vi-VN" dirty="0">
                <a:latin typeface="SVN-Notulen Serif Display XBold" pitchFamily="50" charset="0"/>
              </a:rPr>
              <a:t>Vệ tinh gửi dữ liệu cảm biến qua hệ thống không dây đến trạm mặt đất.</a:t>
            </a:r>
          </a:p>
          <a:p>
            <a:pPr marL="742950" lvl="1" indent="-285750">
              <a:buFont typeface="Arial" panose="020B0604020202020204" pitchFamily="34" charset="0"/>
              <a:buChar char="•"/>
            </a:pPr>
            <a:r>
              <a:rPr lang="vi-VN" dirty="0">
                <a:latin typeface="SVN-Notulen Serif Display XBold" pitchFamily="50" charset="0"/>
              </a:rPr>
              <a:t>Lưu trữ dữ liệu cảm biến và hình ảnh trên vệ tinh.</a:t>
            </a:r>
          </a:p>
          <a:p>
            <a:r>
              <a:rPr lang="vi-VN" dirty="0">
                <a:latin typeface="SVN-Notulen Serif Display XBold" pitchFamily="50" charset="0"/>
              </a:rPr>
              <a:t>- Thành Phần Vệ Tinh:</a:t>
            </a:r>
          </a:p>
          <a:p>
            <a:pPr marL="742950" lvl="1" indent="-285750">
              <a:buFont typeface="Arial" panose="020B0604020202020204" pitchFamily="34" charset="0"/>
              <a:buChar char="•"/>
            </a:pPr>
            <a:r>
              <a:rPr lang="vi-VN" dirty="0">
                <a:latin typeface="SVN-Notulen Serif Display XBold" pitchFamily="50" charset="0"/>
              </a:rPr>
              <a:t>Bao gồm cơ khí, điện tử, phần mềm.</a:t>
            </a:r>
          </a:p>
          <a:p>
            <a:pPr marL="742950" lvl="1" indent="-285750">
              <a:buFont typeface="Arial" panose="020B0604020202020204" pitchFamily="34" charset="0"/>
              <a:buChar char="•"/>
            </a:pPr>
            <a:r>
              <a:rPr lang="vi-VN" dirty="0">
                <a:latin typeface="SVN-Notulen Serif Display XBold" pitchFamily="50" charset="0"/>
              </a:rPr>
              <a:t>Mô hình nghiên cứu hữu ích cho thiết kế vệ tinh.</a:t>
            </a:r>
          </a:p>
          <a:p>
            <a:r>
              <a:rPr lang="vi-VN" dirty="0">
                <a:latin typeface="SVN-Notulen Serif Display XBold" pitchFamily="50" charset="0"/>
              </a:rPr>
              <a:t>- Bước Tiếp Theo:</a:t>
            </a:r>
          </a:p>
          <a:p>
            <a:pPr marL="742950" lvl="1" indent="-285750">
              <a:buFont typeface="Arial" panose="020B0604020202020204" pitchFamily="34" charset="0"/>
              <a:buChar char="•"/>
            </a:pPr>
            <a:r>
              <a:rPr lang="vi-VN" dirty="0">
                <a:latin typeface="SVN-Notulen Serif Display XBold" pitchFamily="50" charset="0"/>
              </a:rPr>
              <a:t>Cải thiện chất lượng và độ chính xác của phép đo.</a:t>
            </a:r>
          </a:p>
          <a:p>
            <a:pPr marL="742950" lvl="1" indent="-285750">
              <a:buFont typeface="Arial" panose="020B0604020202020204" pitchFamily="34" charset="0"/>
              <a:buChar char="•"/>
            </a:pPr>
            <a:r>
              <a:rPr lang="vi-VN" dirty="0">
                <a:latin typeface="SVN-Notulen Serif Display XBold" pitchFamily="50" charset="0"/>
              </a:rPr>
              <a:t>Viết chương trình PC để phân tích dữ liệu.</a:t>
            </a:r>
          </a:p>
          <a:p>
            <a:pPr marL="742950" lvl="1" indent="-285750">
              <a:buFont typeface="Arial" panose="020B0604020202020204" pitchFamily="34" charset="0"/>
              <a:buChar char="•"/>
            </a:pPr>
            <a:r>
              <a:rPr lang="vi-VN" dirty="0">
                <a:latin typeface="SVN-Notulen Serif Display XBold" pitchFamily="50" charset="0"/>
              </a:rPr>
              <a:t>Thực hiện đo liên tục trong 48-72 giờ.</a:t>
            </a:r>
          </a:p>
          <a:p>
            <a:pPr marL="742950" lvl="1" indent="-285750">
              <a:buFont typeface="Arial" panose="020B0604020202020204" pitchFamily="34" charset="0"/>
              <a:buChar char="•"/>
            </a:pPr>
            <a:r>
              <a:rPr lang="vi-VN" dirty="0">
                <a:latin typeface="SVN-Notulen Serif Display XBold" pitchFamily="50" charset="0"/>
              </a:rPr>
              <a:t>Nghiên cứu mối liên hệ giữa tốc độ sóng điện từ và các thông số khí quyển.</a:t>
            </a:r>
          </a:p>
          <a:p>
            <a:r>
              <a:rPr lang="vi-VN" dirty="0">
                <a:latin typeface="SVN-Notulen Serif Display XBold" pitchFamily="50" charset="0"/>
              </a:rPr>
              <a:t>- Mục Đích:</a:t>
            </a:r>
          </a:p>
          <a:p>
            <a:pPr marL="742950" lvl="1" indent="-285750">
              <a:buFont typeface="Arial" panose="020B0604020202020204" pitchFamily="34" charset="0"/>
              <a:buChar char="•"/>
            </a:pPr>
            <a:r>
              <a:rPr lang="vi-VN" dirty="0">
                <a:latin typeface="SVN-Notulen Serif Display XBold" pitchFamily="50" charset="0"/>
              </a:rPr>
              <a:t>Nâng cao kiến thức về nhiệt động lực học và điện từ.</a:t>
            </a:r>
          </a:p>
          <a:p>
            <a:pPr marL="742950" lvl="1" indent="-285750">
              <a:buFont typeface="Arial" panose="020B0604020202020204" pitchFamily="34" charset="0"/>
              <a:buChar char="•"/>
            </a:pPr>
            <a:r>
              <a:rPr lang="vi-VN" dirty="0">
                <a:latin typeface="SVN-Notulen Serif Display XBold" pitchFamily="50" charset="0"/>
              </a:rPr>
              <a:t>Phát triển kỹ năng giải quyết nhiệm vụ khoa học và nghiên cứu cá nhân.</a:t>
            </a:r>
          </a:p>
          <a:p>
            <a:pPr marL="742950" lvl="1" indent="-285750">
              <a:buFont typeface="Arial" panose="020B0604020202020204" pitchFamily="34" charset="0"/>
              <a:buChar char="•"/>
            </a:pPr>
            <a:r>
              <a:rPr lang="vi-VN" dirty="0">
                <a:latin typeface="SVN-Notulen Serif Display XBold" pitchFamily="50" charset="0"/>
              </a:rPr>
              <a:t>Khơi dậy sự quan tâm đến khoa học tự nhiên và CNTT.</a:t>
            </a:r>
          </a:p>
          <a:p>
            <a:endParaRPr lang="en-US" dirty="0"/>
          </a:p>
        </p:txBody>
      </p:sp>
      <p:sp>
        <p:nvSpPr>
          <p:cNvPr id="6" name="Hộp Văn bản 5">
            <a:extLst>
              <a:ext uri="{FF2B5EF4-FFF2-40B4-BE49-F238E27FC236}">
                <a16:creationId xmlns:a16="http://schemas.microsoft.com/office/drawing/2014/main" id="{6B491754-DD5A-8DE0-C82A-1B6FB83CC4CB}"/>
              </a:ext>
            </a:extLst>
          </p:cNvPr>
          <p:cNvSpPr txBox="1"/>
          <p:nvPr/>
        </p:nvSpPr>
        <p:spPr>
          <a:xfrm>
            <a:off x="5581650" y="266760"/>
            <a:ext cx="1600200" cy="523220"/>
          </a:xfrm>
          <a:prstGeom prst="rect">
            <a:avLst/>
          </a:prstGeom>
          <a:noFill/>
        </p:spPr>
        <p:txBody>
          <a:bodyPr wrap="square" rtlCol="0">
            <a:spAutoFit/>
          </a:bodyPr>
          <a:lstStyle/>
          <a:p>
            <a:r>
              <a:rPr lang="en-US" sz="2800" dirty="0">
                <a:latin typeface="SVN-Notulen Serif Display XBold" pitchFamily="50" charset="0"/>
              </a:rPr>
              <a:t>Kết luận</a:t>
            </a:r>
            <a:endParaRPr lang="en-US" sz="2800" dirty="0"/>
          </a:p>
        </p:txBody>
      </p:sp>
      <p:pic>
        <p:nvPicPr>
          <p:cNvPr id="7" name="Hình ảnh 6" descr="Ảnh có chứa biểu tượng, Đồ họa, phim hoạt hình, hình mẫu&#10;&#10;Mô tả được tạo tự động">
            <a:extLst>
              <a:ext uri="{FF2B5EF4-FFF2-40B4-BE49-F238E27FC236}">
                <a16:creationId xmlns:a16="http://schemas.microsoft.com/office/drawing/2014/main" id="{93BC93F1-F170-8102-71F1-AC3ED619AC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23575" y="314659"/>
            <a:ext cx="801724" cy="801531"/>
          </a:xfrm>
          <a:prstGeom prst="rect">
            <a:avLst/>
          </a:prstGeom>
        </p:spPr>
      </p:pic>
      <p:pic>
        <p:nvPicPr>
          <p:cNvPr id="8" name="Hình ảnh 7" descr="Ảnh có chứa vòng tròn, Phông chữ, biểu tượng, Đồ họa&#10;&#10;Mô tả được tạo tự động">
            <a:extLst>
              <a:ext uri="{FF2B5EF4-FFF2-40B4-BE49-F238E27FC236}">
                <a16:creationId xmlns:a16="http://schemas.microsoft.com/office/drawing/2014/main" id="{C37DFC8B-A06B-76D2-3EFE-52EF13FC76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87732" y="260995"/>
            <a:ext cx="801531" cy="801531"/>
          </a:xfrm>
          <a:prstGeom prst="rect">
            <a:avLst/>
          </a:prstGeom>
        </p:spPr>
      </p:pic>
    </p:spTree>
    <p:extLst>
      <p:ext uri="{BB962C8B-B14F-4D97-AF65-F5344CB8AC3E}">
        <p14:creationId xmlns:p14="http://schemas.microsoft.com/office/powerpoint/2010/main" val="197022623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725"/>
        <p:cNvGrpSpPr/>
        <p:nvPr/>
      </p:nvGrpSpPr>
      <p:grpSpPr>
        <a:xfrm>
          <a:off x="0" y="0"/>
          <a:ext cx="0" cy="0"/>
          <a:chOff x="0" y="0"/>
          <a:chExt cx="0" cy="0"/>
        </a:xfrm>
      </p:grpSpPr>
      <p:pic>
        <p:nvPicPr>
          <p:cNvPr id="3" name="Hình ảnh 2">
            <a:extLst>
              <a:ext uri="{FF2B5EF4-FFF2-40B4-BE49-F238E27FC236}">
                <a16:creationId xmlns:a16="http://schemas.microsoft.com/office/drawing/2014/main" id="{F816341F-34EB-C4A0-7F2A-3E2963DA1A9F}"/>
              </a:ext>
            </a:extLst>
          </p:cNvPr>
          <p:cNvPicPr>
            <a:picLocks noChangeAspect="1"/>
          </p:cNvPicPr>
          <p:nvPr/>
        </p:nvPicPr>
        <p:blipFill rotWithShape="1">
          <a:blip r:embed="rId3"/>
          <a:srcRect t="13840" b="13339"/>
          <a:stretch/>
        </p:blipFill>
        <p:spPr>
          <a:xfrm>
            <a:off x="200025" y="246743"/>
            <a:ext cx="11772900" cy="6422998"/>
          </a:xfrm>
          <a:prstGeom prst="rect">
            <a:avLst/>
          </a:prstGeom>
        </p:spPr>
      </p:pic>
      <p:sp>
        <p:nvSpPr>
          <p:cNvPr id="1726" name="Google Shape;1726;p81"/>
          <p:cNvSpPr txBox="1">
            <a:spLocks noGrp="1"/>
          </p:cNvSpPr>
          <p:nvPr>
            <p:ph type="title"/>
          </p:nvPr>
        </p:nvSpPr>
        <p:spPr>
          <a:xfrm>
            <a:off x="1001200" y="4735000"/>
            <a:ext cx="10189600" cy="1414800"/>
          </a:xfrm>
          <a:prstGeom prst="rect">
            <a:avLst/>
          </a:prstGeom>
        </p:spPr>
        <p:txBody>
          <a:bodyPr spcFirstLastPara="1" vert="horz" wrap="square" lIns="121900" tIns="121900" rIns="121900" bIns="121900" rtlCol="0" anchor="ctr" anchorCtr="0">
            <a:noAutofit/>
          </a:bodyPr>
          <a:lstStyle/>
          <a:p>
            <a:r>
              <a:rPr lang="en" sz="5333" b="1" i="1" dirty="0">
                <a:latin typeface="SVN-Notulen Serif Display XBold" pitchFamily="50" charset="0"/>
              </a:rPr>
              <a:t>Thanks for listening</a:t>
            </a:r>
            <a:endParaRPr sz="5333" b="1" i="1" dirty="0">
              <a:latin typeface="SVN-Notulen Serif Display XBold" pitchFamily="50" charset="0"/>
            </a:endParaRPr>
          </a:p>
        </p:txBody>
      </p:sp>
      <p:grpSp>
        <p:nvGrpSpPr>
          <p:cNvPr id="1733" name="Google Shape;1733;p81"/>
          <p:cNvGrpSpPr/>
          <p:nvPr/>
        </p:nvGrpSpPr>
        <p:grpSpPr>
          <a:xfrm>
            <a:off x="874877" y="4647731"/>
            <a:ext cx="1560671" cy="1560671"/>
            <a:chOff x="624282" y="3485798"/>
            <a:chExt cx="1170503" cy="1170503"/>
          </a:xfrm>
        </p:grpSpPr>
        <p:sp>
          <p:nvSpPr>
            <p:cNvPr id="1734" name="Google Shape;1734;p81"/>
            <p:cNvSpPr/>
            <p:nvPr/>
          </p:nvSpPr>
          <p:spPr>
            <a:xfrm>
              <a:off x="624282" y="3485798"/>
              <a:ext cx="1170503" cy="1170503"/>
            </a:xfrm>
            <a:prstGeom prst="arc">
              <a:avLst>
                <a:gd name="adj1" fmla="val 8987451"/>
                <a:gd name="adj2" fmla="val 17899585"/>
              </a:avLst>
            </a:prstGeom>
            <a:no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735" name="Google Shape;1735;p81"/>
            <p:cNvSpPr/>
            <p:nvPr/>
          </p:nvSpPr>
          <p:spPr>
            <a:xfrm>
              <a:off x="716312" y="3579400"/>
              <a:ext cx="165703" cy="157670"/>
            </a:xfrm>
            <a:custGeom>
              <a:avLst/>
              <a:gdLst/>
              <a:ahLst/>
              <a:cxnLst/>
              <a:rect l="l" t="t" r="r" b="b"/>
              <a:pathLst>
                <a:path w="4435" h="4220" extrusionOk="0">
                  <a:moveTo>
                    <a:pt x="2213" y="0"/>
                  </a:moveTo>
                  <a:lnTo>
                    <a:pt x="1535" y="1392"/>
                  </a:lnTo>
                  <a:lnTo>
                    <a:pt x="1" y="1606"/>
                  </a:lnTo>
                  <a:lnTo>
                    <a:pt x="1107" y="2694"/>
                  </a:lnTo>
                  <a:lnTo>
                    <a:pt x="848" y="4220"/>
                  </a:lnTo>
                  <a:lnTo>
                    <a:pt x="2213" y="3497"/>
                  </a:lnTo>
                  <a:lnTo>
                    <a:pt x="3587" y="4220"/>
                  </a:lnTo>
                  <a:lnTo>
                    <a:pt x="3329" y="2694"/>
                  </a:lnTo>
                  <a:lnTo>
                    <a:pt x="4435" y="1606"/>
                  </a:lnTo>
                  <a:lnTo>
                    <a:pt x="2900" y="1392"/>
                  </a:lnTo>
                  <a:lnTo>
                    <a:pt x="2213" y="0"/>
                  </a:lnTo>
                  <a:close/>
                </a:path>
              </a:pathLst>
            </a:custGeom>
            <a:solidFill>
              <a:schemeClr val="accent6"/>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grpSp>
        <p:nvGrpSpPr>
          <p:cNvPr id="1736" name="Google Shape;1736;p81"/>
          <p:cNvGrpSpPr/>
          <p:nvPr/>
        </p:nvGrpSpPr>
        <p:grpSpPr>
          <a:xfrm>
            <a:off x="9723046" y="4686638"/>
            <a:ext cx="1560671" cy="1560671"/>
            <a:chOff x="7260409" y="3514978"/>
            <a:chExt cx="1170503" cy="1170503"/>
          </a:xfrm>
        </p:grpSpPr>
        <p:sp>
          <p:nvSpPr>
            <p:cNvPr id="1737" name="Google Shape;1737;p81"/>
            <p:cNvSpPr/>
            <p:nvPr/>
          </p:nvSpPr>
          <p:spPr>
            <a:xfrm rot="10800000">
              <a:off x="7260409" y="3514978"/>
              <a:ext cx="1170503" cy="1170503"/>
            </a:xfrm>
            <a:prstGeom prst="arc">
              <a:avLst>
                <a:gd name="adj1" fmla="val 8987451"/>
                <a:gd name="adj2" fmla="val 17899585"/>
              </a:avLst>
            </a:prstGeom>
            <a:no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738" name="Google Shape;1738;p81"/>
            <p:cNvSpPr/>
            <p:nvPr/>
          </p:nvSpPr>
          <p:spPr>
            <a:xfrm>
              <a:off x="8173187" y="4434200"/>
              <a:ext cx="165703" cy="157670"/>
            </a:xfrm>
            <a:custGeom>
              <a:avLst/>
              <a:gdLst/>
              <a:ahLst/>
              <a:cxnLst/>
              <a:rect l="l" t="t" r="r" b="b"/>
              <a:pathLst>
                <a:path w="4435" h="4220" extrusionOk="0">
                  <a:moveTo>
                    <a:pt x="2213" y="0"/>
                  </a:moveTo>
                  <a:lnTo>
                    <a:pt x="1535" y="1392"/>
                  </a:lnTo>
                  <a:lnTo>
                    <a:pt x="1" y="1606"/>
                  </a:lnTo>
                  <a:lnTo>
                    <a:pt x="1107" y="2694"/>
                  </a:lnTo>
                  <a:lnTo>
                    <a:pt x="848" y="4220"/>
                  </a:lnTo>
                  <a:lnTo>
                    <a:pt x="2213" y="3497"/>
                  </a:lnTo>
                  <a:lnTo>
                    <a:pt x="3587" y="4220"/>
                  </a:lnTo>
                  <a:lnTo>
                    <a:pt x="3329" y="2694"/>
                  </a:lnTo>
                  <a:lnTo>
                    <a:pt x="4435" y="1606"/>
                  </a:lnTo>
                  <a:lnTo>
                    <a:pt x="2900" y="1392"/>
                  </a:lnTo>
                  <a:lnTo>
                    <a:pt x="2213" y="0"/>
                  </a:lnTo>
                  <a:close/>
                </a:path>
              </a:pathLst>
            </a:custGeom>
            <a:solidFill>
              <a:schemeClr val="accent6"/>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1726"/>
                                        </p:tgtEl>
                                        <p:attrNameLst>
                                          <p:attrName>style.visibility</p:attrName>
                                        </p:attrNameLst>
                                      </p:cBhvr>
                                      <p:to>
                                        <p:strVal val="visible"/>
                                      </p:to>
                                    </p:set>
                                    <p:anim calcmode="lin" valueType="num">
                                      <p:cBhvr additive="base">
                                        <p:cTn id="7" dur="1000"/>
                                        <p:tgtEl>
                                          <p:spTgt spid="1726"/>
                                        </p:tgtEl>
                                        <p:attrNameLst>
                                          <p:attrName>ppt_y</p:attrName>
                                        </p:attrNameLst>
                                      </p:cBhvr>
                                      <p:tavLst>
                                        <p:tav tm="0">
                                          <p:val>
                                            <p:strVal val="#ppt_y-1"/>
                                          </p:val>
                                        </p:tav>
                                        <p:tav tm="100000">
                                          <p:val>
                                            <p:strVal val="#ppt_y"/>
                                          </p:val>
                                        </p:tav>
                                      </p:tavLst>
                                    </p:anim>
                                  </p:childTnLst>
                                </p:cTn>
                              </p:par>
                              <p:par>
                                <p:cTn id="8" presetID="2" presetClass="entr" presetSubtype="1" fill="hold" nodeType="withEffect">
                                  <p:stCondLst>
                                    <p:cond delay="0"/>
                                  </p:stCondLst>
                                  <p:childTnLst>
                                    <p:set>
                                      <p:cBhvr>
                                        <p:cTn id="9" dur="1" fill="hold">
                                          <p:stCondLst>
                                            <p:cond delay="0"/>
                                          </p:stCondLst>
                                        </p:cTn>
                                        <p:tgtEl>
                                          <p:spTgt spid="1733"/>
                                        </p:tgtEl>
                                        <p:attrNameLst>
                                          <p:attrName>style.visibility</p:attrName>
                                        </p:attrNameLst>
                                      </p:cBhvr>
                                      <p:to>
                                        <p:strVal val="visible"/>
                                      </p:to>
                                    </p:set>
                                    <p:anim calcmode="lin" valueType="num">
                                      <p:cBhvr additive="base">
                                        <p:cTn id="10" dur="1000"/>
                                        <p:tgtEl>
                                          <p:spTgt spid="1733"/>
                                        </p:tgtEl>
                                        <p:attrNameLst>
                                          <p:attrName>ppt_y</p:attrName>
                                        </p:attrNameLst>
                                      </p:cBhvr>
                                      <p:tavLst>
                                        <p:tav tm="0">
                                          <p:val>
                                            <p:strVal val="#ppt_y-1"/>
                                          </p:val>
                                        </p:tav>
                                        <p:tav tm="100000">
                                          <p:val>
                                            <p:strVal val="#ppt_y"/>
                                          </p:val>
                                        </p:tav>
                                      </p:tavLst>
                                    </p:anim>
                                  </p:childTnLst>
                                </p:cTn>
                              </p:par>
                              <p:par>
                                <p:cTn id="11" presetID="2" presetClass="entr" presetSubtype="1" fill="hold" nodeType="withEffect">
                                  <p:stCondLst>
                                    <p:cond delay="0"/>
                                  </p:stCondLst>
                                  <p:childTnLst>
                                    <p:set>
                                      <p:cBhvr>
                                        <p:cTn id="12" dur="1" fill="hold">
                                          <p:stCondLst>
                                            <p:cond delay="0"/>
                                          </p:stCondLst>
                                        </p:cTn>
                                        <p:tgtEl>
                                          <p:spTgt spid="1736"/>
                                        </p:tgtEl>
                                        <p:attrNameLst>
                                          <p:attrName>style.visibility</p:attrName>
                                        </p:attrNameLst>
                                      </p:cBhvr>
                                      <p:to>
                                        <p:strVal val="visible"/>
                                      </p:to>
                                    </p:set>
                                    <p:anim calcmode="lin" valueType="num">
                                      <p:cBhvr additive="base">
                                        <p:cTn id="13" dur="1000"/>
                                        <p:tgtEl>
                                          <p:spTgt spid="173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Hộp Văn bản 2">
            <a:extLst>
              <a:ext uri="{FF2B5EF4-FFF2-40B4-BE49-F238E27FC236}">
                <a16:creationId xmlns:a16="http://schemas.microsoft.com/office/drawing/2014/main" id="{C46A7C80-7878-5D94-8E3D-FF1749E126A1}"/>
              </a:ext>
            </a:extLst>
          </p:cNvPr>
          <p:cNvSpPr txBox="1"/>
          <p:nvPr/>
        </p:nvSpPr>
        <p:spPr>
          <a:xfrm>
            <a:off x="247650" y="253484"/>
            <a:ext cx="2486025" cy="523220"/>
          </a:xfrm>
          <a:prstGeom prst="rect">
            <a:avLst/>
          </a:prstGeom>
          <a:noFill/>
        </p:spPr>
        <p:txBody>
          <a:bodyPr wrap="square">
            <a:spAutoFit/>
          </a:bodyPr>
          <a:lstStyle/>
          <a:p>
            <a:pPr marL="0" lvl="0" indent="0" algn="ctr" rtl="0">
              <a:spcBef>
                <a:spcPts val="0"/>
              </a:spcBef>
              <a:spcAft>
                <a:spcPts val="0"/>
              </a:spcAft>
              <a:buNone/>
            </a:pPr>
            <a:r>
              <a:rPr lang="en" sz="2800" dirty="0">
                <a:latin typeface="SVN-Notulen Serif Display XBold" pitchFamily="50" charset="0"/>
              </a:rPr>
              <a:t>02. Nhiệm vụ</a:t>
            </a:r>
          </a:p>
        </p:txBody>
      </p:sp>
      <p:sp>
        <p:nvSpPr>
          <p:cNvPr id="11" name="Hộp Văn bản 10">
            <a:extLst>
              <a:ext uri="{FF2B5EF4-FFF2-40B4-BE49-F238E27FC236}">
                <a16:creationId xmlns:a16="http://schemas.microsoft.com/office/drawing/2014/main" id="{416B63FC-5E9D-08DB-CEB0-A99F5365298F}"/>
              </a:ext>
            </a:extLst>
          </p:cNvPr>
          <p:cNvSpPr txBox="1"/>
          <p:nvPr/>
        </p:nvSpPr>
        <p:spPr>
          <a:xfrm>
            <a:off x="866773" y="1186398"/>
            <a:ext cx="5343525" cy="923330"/>
          </a:xfrm>
          <a:prstGeom prst="rect">
            <a:avLst/>
          </a:prstGeom>
          <a:noFill/>
        </p:spPr>
        <p:txBody>
          <a:bodyPr wrap="square">
            <a:spAutoFit/>
          </a:bodyPr>
          <a:lstStyle/>
          <a:p>
            <a:pPr marL="0" lvl="0" indent="0" rtl="0">
              <a:spcBef>
                <a:spcPts val="0"/>
              </a:spcBef>
              <a:spcAft>
                <a:spcPts val="0"/>
              </a:spcAft>
              <a:buNone/>
            </a:pPr>
            <a:r>
              <a:rPr lang="vi-VN" dirty="0">
                <a:latin typeface="SVN-Notulen Serif Display XBold" pitchFamily="50" charset="0"/>
              </a:rPr>
              <a:t>Thiết kế và Chế tạo</a:t>
            </a:r>
          </a:p>
          <a:p>
            <a:pPr marL="742950" lvl="1" indent="-285750">
              <a:buFont typeface="Arial" panose="020B0604020202020204" pitchFamily="34" charset="0"/>
              <a:buChar char="•"/>
            </a:pPr>
            <a:r>
              <a:rPr lang="vi-VN" dirty="0">
                <a:latin typeface="SVN-Notulen Serif Display XBold" pitchFamily="50" charset="0"/>
              </a:rPr>
              <a:t>Yêu cầu: Kích thước, trọng lượng, chức năng</a:t>
            </a:r>
          </a:p>
          <a:p>
            <a:pPr marL="742950" lvl="1" indent="-285750">
              <a:buFont typeface="Arial" panose="020B0604020202020204" pitchFamily="34" charset="0"/>
              <a:buChar char="•"/>
            </a:pPr>
            <a:r>
              <a:rPr lang="vi-VN" dirty="0">
                <a:latin typeface="SVN-Notulen Serif Display XBold" pitchFamily="50" charset="0"/>
              </a:rPr>
              <a:t>Tính năng: Mở dù tự động, hạ độ cao 20m/s</a:t>
            </a:r>
          </a:p>
        </p:txBody>
      </p:sp>
      <p:sp>
        <p:nvSpPr>
          <p:cNvPr id="12" name="Hộp Văn bản 11">
            <a:extLst>
              <a:ext uri="{FF2B5EF4-FFF2-40B4-BE49-F238E27FC236}">
                <a16:creationId xmlns:a16="http://schemas.microsoft.com/office/drawing/2014/main" id="{E0CE4B08-20F1-38D8-5A2C-CBFE96F9C462}"/>
              </a:ext>
            </a:extLst>
          </p:cNvPr>
          <p:cNvSpPr txBox="1"/>
          <p:nvPr/>
        </p:nvSpPr>
        <p:spPr>
          <a:xfrm>
            <a:off x="866774" y="2327315"/>
            <a:ext cx="5343524" cy="1200329"/>
          </a:xfrm>
          <a:prstGeom prst="rect">
            <a:avLst/>
          </a:prstGeom>
          <a:noFill/>
        </p:spPr>
        <p:txBody>
          <a:bodyPr wrap="square">
            <a:spAutoFit/>
          </a:bodyPr>
          <a:lstStyle/>
          <a:p>
            <a:pPr marL="0" lvl="0" indent="0" rtl="0">
              <a:spcBef>
                <a:spcPts val="0"/>
              </a:spcBef>
              <a:spcAft>
                <a:spcPts val="0"/>
              </a:spcAft>
              <a:buNone/>
            </a:pPr>
            <a:r>
              <a:rPr lang="vi-VN" dirty="0">
                <a:latin typeface="SVN-Notulen Serif Display XBold" pitchFamily="50" charset="0"/>
              </a:rPr>
              <a:t>Hệ thống</a:t>
            </a:r>
          </a:p>
          <a:p>
            <a:pPr marL="742950" lvl="1" indent="-285750">
              <a:buFont typeface="Arial" panose="020B0604020202020204" pitchFamily="34" charset="0"/>
              <a:buChar char="•"/>
            </a:pPr>
            <a:r>
              <a:rPr lang="vi-VN" dirty="0">
                <a:latin typeface="SVN-Notulen Serif Display XBold" pitchFamily="50" charset="0"/>
              </a:rPr>
              <a:t>Cảm biến &amp; Vi xử lý: Vị trí, tư thế, độ cao, chất lượng không khí</a:t>
            </a:r>
          </a:p>
          <a:p>
            <a:pPr marL="742950" lvl="1" indent="-285750">
              <a:buFont typeface="Arial" panose="020B0604020202020204" pitchFamily="34" charset="0"/>
              <a:buChar char="•"/>
            </a:pPr>
            <a:r>
              <a:rPr lang="vi-VN" dirty="0">
                <a:latin typeface="SVN-Notulen Serif Display XBold" pitchFamily="50" charset="0"/>
              </a:rPr>
              <a:t>Máy phát dữ liệu: Gửi thông tin về trạm mặt đất</a:t>
            </a:r>
          </a:p>
        </p:txBody>
      </p:sp>
      <p:sp>
        <p:nvSpPr>
          <p:cNvPr id="13" name="Hộp Văn bản 12">
            <a:extLst>
              <a:ext uri="{FF2B5EF4-FFF2-40B4-BE49-F238E27FC236}">
                <a16:creationId xmlns:a16="http://schemas.microsoft.com/office/drawing/2014/main" id="{06D8EDA3-C70B-F5E9-94F4-08C0D79E7157}"/>
              </a:ext>
            </a:extLst>
          </p:cNvPr>
          <p:cNvSpPr txBox="1"/>
          <p:nvPr/>
        </p:nvSpPr>
        <p:spPr>
          <a:xfrm>
            <a:off x="866774" y="3721835"/>
            <a:ext cx="5343524" cy="646331"/>
          </a:xfrm>
          <a:prstGeom prst="rect">
            <a:avLst/>
          </a:prstGeom>
          <a:noFill/>
        </p:spPr>
        <p:txBody>
          <a:bodyPr wrap="square">
            <a:spAutoFit/>
          </a:bodyPr>
          <a:lstStyle/>
          <a:p>
            <a:pPr marL="0" lvl="0" indent="0" rtl="0">
              <a:spcBef>
                <a:spcPts val="0"/>
              </a:spcBef>
              <a:spcAft>
                <a:spcPts val="0"/>
              </a:spcAft>
              <a:buNone/>
            </a:pPr>
            <a:r>
              <a:rPr lang="vi-VN" dirty="0">
                <a:latin typeface="SVN-Notulen Serif Display XBold" pitchFamily="50" charset="0"/>
              </a:rPr>
              <a:t>Trạm Mặt Đất</a:t>
            </a:r>
          </a:p>
          <a:p>
            <a:pPr marL="742950" lvl="1" indent="-285750">
              <a:buFont typeface="Arial" panose="020B0604020202020204" pitchFamily="34" charset="0"/>
              <a:buChar char="•"/>
            </a:pPr>
            <a:r>
              <a:rPr lang="vi-VN" dirty="0">
                <a:latin typeface="SVN-Notulen Serif Display XBold" pitchFamily="50" charset="0"/>
              </a:rPr>
              <a:t>Chức năng: Nhận và xử lý dữ liệu vệ tinh</a:t>
            </a:r>
          </a:p>
        </p:txBody>
      </p:sp>
      <p:pic>
        <p:nvPicPr>
          <p:cNvPr id="17" name="Hình ảnh 16" descr="Ảnh có chứa biểu tượng, Đồ họa, phim hoạt hình, hình mẫu&#10;&#10;Mô tả được tạo tự động">
            <a:extLst>
              <a:ext uri="{FF2B5EF4-FFF2-40B4-BE49-F238E27FC236}">
                <a16:creationId xmlns:a16="http://schemas.microsoft.com/office/drawing/2014/main" id="{D6BE26FA-CD68-4D84-F296-30CF1EAA8E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23575" y="314659"/>
            <a:ext cx="801724" cy="801531"/>
          </a:xfrm>
          <a:prstGeom prst="rect">
            <a:avLst/>
          </a:prstGeom>
        </p:spPr>
      </p:pic>
      <p:pic>
        <p:nvPicPr>
          <p:cNvPr id="18" name="Hình ảnh 17" descr="Ảnh có chứa vòng tròn, Phông chữ, biểu tượng, Đồ họa&#10;&#10;Mô tả được tạo tự động">
            <a:extLst>
              <a:ext uri="{FF2B5EF4-FFF2-40B4-BE49-F238E27FC236}">
                <a16:creationId xmlns:a16="http://schemas.microsoft.com/office/drawing/2014/main" id="{F8B01693-C4A9-9ABE-A8D8-E287C69F33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87732" y="260995"/>
            <a:ext cx="801531" cy="801531"/>
          </a:xfrm>
          <a:prstGeom prst="rect">
            <a:avLst/>
          </a:prstGeom>
        </p:spPr>
      </p:pic>
      <p:sp>
        <p:nvSpPr>
          <p:cNvPr id="5" name="Hộp Văn bản 4">
            <a:extLst>
              <a:ext uri="{FF2B5EF4-FFF2-40B4-BE49-F238E27FC236}">
                <a16:creationId xmlns:a16="http://schemas.microsoft.com/office/drawing/2014/main" id="{2F0C54AF-5B5D-CBDE-5740-1ED8D817C2FB}"/>
              </a:ext>
            </a:extLst>
          </p:cNvPr>
          <p:cNvSpPr txBox="1"/>
          <p:nvPr/>
        </p:nvSpPr>
        <p:spPr>
          <a:xfrm>
            <a:off x="866774" y="4562357"/>
            <a:ext cx="5343524" cy="923330"/>
          </a:xfrm>
          <a:prstGeom prst="rect">
            <a:avLst/>
          </a:prstGeom>
          <a:noFill/>
        </p:spPr>
        <p:txBody>
          <a:bodyPr wrap="square">
            <a:spAutoFit/>
          </a:bodyPr>
          <a:lstStyle/>
          <a:p>
            <a:pPr marL="0" lvl="0" indent="0" rtl="0">
              <a:spcBef>
                <a:spcPts val="0"/>
              </a:spcBef>
              <a:spcAft>
                <a:spcPts val="0"/>
              </a:spcAft>
              <a:buNone/>
            </a:pPr>
            <a:r>
              <a:rPr lang="vi-VN" dirty="0">
                <a:latin typeface="SVN-Notulen Serif Display XBold" pitchFamily="50" charset="0"/>
              </a:rPr>
              <a:t>Thử nghiệm &amp; Tích hợp</a:t>
            </a:r>
          </a:p>
          <a:p>
            <a:pPr marL="742950" lvl="1" indent="-285750">
              <a:buFont typeface="Arial" panose="020B0604020202020204" pitchFamily="34" charset="0"/>
              <a:buChar char="•"/>
            </a:pPr>
            <a:r>
              <a:rPr lang="vi-VN" dirty="0">
                <a:latin typeface="SVN-Notulen Serif Display XBold" pitchFamily="50" charset="0"/>
              </a:rPr>
              <a:t>Kiểm tra: Thử nghiệm độc lập và tích hợp, đảm bảo hoạt động ổn định</a:t>
            </a:r>
          </a:p>
        </p:txBody>
      </p:sp>
      <p:sp>
        <p:nvSpPr>
          <p:cNvPr id="6" name="Hộp Văn bản 5">
            <a:extLst>
              <a:ext uri="{FF2B5EF4-FFF2-40B4-BE49-F238E27FC236}">
                <a16:creationId xmlns:a16="http://schemas.microsoft.com/office/drawing/2014/main" id="{7C3118E5-3887-C7F6-A057-C43ACB3FCCA5}"/>
              </a:ext>
            </a:extLst>
          </p:cNvPr>
          <p:cNvSpPr txBox="1"/>
          <p:nvPr/>
        </p:nvSpPr>
        <p:spPr>
          <a:xfrm>
            <a:off x="866774" y="5670353"/>
            <a:ext cx="5343524" cy="923330"/>
          </a:xfrm>
          <a:prstGeom prst="rect">
            <a:avLst/>
          </a:prstGeom>
          <a:noFill/>
        </p:spPr>
        <p:txBody>
          <a:bodyPr wrap="square">
            <a:spAutoFit/>
          </a:bodyPr>
          <a:lstStyle/>
          <a:p>
            <a:pPr marL="0" lvl="0" indent="0" rtl="0">
              <a:spcBef>
                <a:spcPts val="0"/>
              </a:spcBef>
              <a:spcAft>
                <a:spcPts val="0"/>
              </a:spcAft>
              <a:buNone/>
            </a:pPr>
            <a:r>
              <a:rPr lang="vi-VN" dirty="0">
                <a:latin typeface="SVN-Notulen Serif Display XBold" pitchFamily="50" charset="0"/>
              </a:rPr>
              <a:t>Phân tích Chi phí</a:t>
            </a:r>
          </a:p>
          <a:p>
            <a:pPr marL="742950" lvl="1" indent="-285750">
              <a:buFont typeface="Arial" panose="020B0604020202020204" pitchFamily="34" charset="0"/>
              <a:buChar char="•"/>
            </a:pPr>
            <a:r>
              <a:rPr lang="vi-VN" dirty="0">
                <a:latin typeface="SVN-Notulen Serif Display XBold" pitchFamily="50" charset="0"/>
              </a:rPr>
              <a:t>Ước lượng: Phần cứng, sản xuất, lắp ráp, kiểm tra, quản lý ngân sách</a:t>
            </a:r>
          </a:p>
        </p:txBody>
      </p:sp>
      <p:pic>
        <p:nvPicPr>
          <p:cNvPr id="8" name="Picture 4" descr="CubeSat Builder: Build a NASA Spacecraft! | NASA Climate Kids">
            <a:extLst>
              <a:ext uri="{FF2B5EF4-FFF2-40B4-BE49-F238E27FC236}">
                <a16:creationId xmlns:a16="http://schemas.microsoft.com/office/drawing/2014/main" id="{86703CC3-FA06-9950-A838-C0F69491AA2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11395"/>
          <a:stretch/>
        </p:blipFill>
        <p:spPr bwMode="auto">
          <a:xfrm>
            <a:off x="7090661" y="1309448"/>
            <a:ext cx="4312984" cy="252388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The Stonk Market - by kyla scanlon - Kyla's Newsletter">
            <a:extLst>
              <a:ext uri="{FF2B5EF4-FFF2-40B4-BE49-F238E27FC236}">
                <a16:creationId xmlns:a16="http://schemas.microsoft.com/office/drawing/2014/main" id="{3C809834-4485-CA1C-BFE3-D84AAA2107D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89035" y="4026592"/>
            <a:ext cx="4322413" cy="24313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45493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Hình chữ nhật: Góc Tròn 2">
            <a:extLst>
              <a:ext uri="{FF2B5EF4-FFF2-40B4-BE49-F238E27FC236}">
                <a16:creationId xmlns:a16="http://schemas.microsoft.com/office/drawing/2014/main" id="{CDF71335-32B5-984C-589D-08379A7C3857}"/>
              </a:ext>
            </a:extLst>
          </p:cNvPr>
          <p:cNvSpPr/>
          <p:nvPr/>
        </p:nvSpPr>
        <p:spPr>
          <a:xfrm>
            <a:off x="-571500" y="0"/>
            <a:ext cx="5124450" cy="6858000"/>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SVN-Notulen Serif Display XBold" pitchFamily="50" charset="0"/>
            </a:endParaRPr>
          </a:p>
        </p:txBody>
      </p:sp>
      <p:sp>
        <p:nvSpPr>
          <p:cNvPr id="5" name="Hộp Văn bản 4">
            <a:extLst>
              <a:ext uri="{FF2B5EF4-FFF2-40B4-BE49-F238E27FC236}">
                <a16:creationId xmlns:a16="http://schemas.microsoft.com/office/drawing/2014/main" id="{4F021B3D-E979-34CE-A253-192F96E50DEF}"/>
              </a:ext>
            </a:extLst>
          </p:cNvPr>
          <p:cNvSpPr txBox="1"/>
          <p:nvPr/>
        </p:nvSpPr>
        <p:spPr>
          <a:xfrm>
            <a:off x="744140" y="2767279"/>
            <a:ext cx="3540919" cy="1323439"/>
          </a:xfrm>
          <a:prstGeom prst="rect">
            <a:avLst/>
          </a:prstGeom>
          <a:noFill/>
        </p:spPr>
        <p:txBody>
          <a:bodyPr wrap="square">
            <a:spAutoFit/>
          </a:bodyPr>
          <a:lstStyle/>
          <a:p>
            <a:pPr algn="ctr"/>
            <a:r>
              <a:rPr lang="en-US" sz="4000" dirty="0">
                <a:latin typeface="SVN-Notulen Serif Display XBold" pitchFamily="50" charset="0"/>
              </a:rPr>
              <a:t>II. Thiết kế  cấu trúc</a:t>
            </a:r>
          </a:p>
        </p:txBody>
      </p:sp>
      <p:pic>
        <p:nvPicPr>
          <p:cNvPr id="4" name="Picture 2">
            <a:extLst>
              <a:ext uri="{FF2B5EF4-FFF2-40B4-BE49-F238E27FC236}">
                <a16:creationId xmlns:a16="http://schemas.microsoft.com/office/drawing/2014/main" id="{04766BC9-3581-E902-F936-6076345F530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4456" r="34083"/>
          <a:stretch/>
        </p:blipFill>
        <p:spPr bwMode="auto">
          <a:xfrm>
            <a:off x="4951708" y="1337891"/>
            <a:ext cx="6617703" cy="41822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65926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Hộp Văn bản 2">
            <a:extLst>
              <a:ext uri="{FF2B5EF4-FFF2-40B4-BE49-F238E27FC236}">
                <a16:creationId xmlns:a16="http://schemas.microsoft.com/office/drawing/2014/main" id="{C46A7C80-7878-5D94-8E3D-FF1749E126A1}"/>
              </a:ext>
            </a:extLst>
          </p:cNvPr>
          <p:cNvSpPr txBox="1"/>
          <p:nvPr/>
        </p:nvSpPr>
        <p:spPr>
          <a:xfrm>
            <a:off x="247650" y="253484"/>
            <a:ext cx="4076700" cy="523220"/>
          </a:xfrm>
          <a:prstGeom prst="rect">
            <a:avLst/>
          </a:prstGeom>
          <a:noFill/>
        </p:spPr>
        <p:txBody>
          <a:bodyPr wrap="square">
            <a:spAutoFit/>
          </a:bodyPr>
          <a:lstStyle/>
          <a:p>
            <a:pPr marL="0" lvl="0" indent="0" algn="ctr" rtl="0">
              <a:spcBef>
                <a:spcPts val="0"/>
              </a:spcBef>
              <a:spcAft>
                <a:spcPts val="0"/>
              </a:spcAft>
              <a:buNone/>
            </a:pPr>
            <a:r>
              <a:rPr lang="en" sz="2800" dirty="0">
                <a:latin typeface="SVN-Notulen Serif Display XBold" pitchFamily="50" charset="0"/>
              </a:rPr>
              <a:t>01. </a:t>
            </a:r>
            <a:r>
              <a:rPr lang="en-US" sz="2800" dirty="0">
                <a:latin typeface="SVN-Notulen Serif Display XBold" pitchFamily="50" charset="0"/>
              </a:rPr>
              <a:t>Các yêu cầu về thiết kế</a:t>
            </a:r>
            <a:endParaRPr lang="en" sz="2800" dirty="0">
              <a:latin typeface="SVN-Notulen Serif Display XBold" pitchFamily="50" charset="0"/>
            </a:endParaRPr>
          </a:p>
        </p:txBody>
      </p:sp>
      <p:sp>
        <p:nvSpPr>
          <p:cNvPr id="11" name="Hộp Văn bản 10">
            <a:extLst>
              <a:ext uri="{FF2B5EF4-FFF2-40B4-BE49-F238E27FC236}">
                <a16:creationId xmlns:a16="http://schemas.microsoft.com/office/drawing/2014/main" id="{416B63FC-5E9D-08DB-CEB0-A99F5365298F}"/>
              </a:ext>
            </a:extLst>
          </p:cNvPr>
          <p:cNvSpPr txBox="1"/>
          <p:nvPr/>
        </p:nvSpPr>
        <p:spPr>
          <a:xfrm>
            <a:off x="866773" y="1186398"/>
            <a:ext cx="7000877" cy="5355312"/>
          </a:xfrm>
          <a:prstGeom prst="rect">
            <a:avLst/>
          </a:prstGeom>
          <a:noFill/>
        </p:spPr>
        <p:txBody>
          <a:bodyPr wrap="square">
            <a:spAutoFit/>
          </a:bodyPr>
          <a:lstStyle/>
          <a:p>
            <a:pPr marL="285750" lvl="0" indent="-285750" rtl="0">
              <a:spcBef>
                <a:spcPts val="0"/>
              </a:spcBef>
              <a:spcAft>
                <a:spcPts val="0"/>
              </a:spcAft>
              <a:buFont typeface="Arial" panose="020B0604020202020204" pitchFamily="34" charset="0"/>
              <a:buChar char="•"/>
            </a:pPr>
            <a:r>
              <a:rPr lang="vi-VN" dirty="0">
                <a:latin typeface="SVN-Notulen Serif Display XBold" pitchFamily="50" charset="0"/>
              </a:rPr>
              <a:t>CubeSat SwissCube-1: Vệ tinh của Thụy Sĩ, nghiên cứu ánh sáng ban đêm trong khí quyển, chi phí hiệu quả.</a:t>
            </a:r>
          </a:p>
          <a:p>
            <a:pPr marL="0" lvl="0" indent="0" rtl="0">
              <a:spcBef>
                <a:spcPts val="0"/>
              </a:spcBef>
              <a:spcAft>
                <a:spcPts val="0"/>
              </a:spcAft>
              <a:buNone/>
            </a:pPr>
            <a:endParaRPr lang="vi-VN" dirty="0">
              <a:latin typeface="SVN-Notulen Serif Display XBold" pitchFamily="50" charset="0"/>
            </a:endParaRPr>
          </a:p>
          <a:p>
            <a:pPr marL="285750" lvl="0" indent="-285750" rtl="0">
              <a:spcBef>
                <a:spcPts val="0"/>
              </a:spcBef>
              <a:spcAft>
                <a:spcPts val="0"/>
              </a:spcAft>
              <a:buFont typeface="Arial" panose="020B0604020202020204" pitchFamily="34" charset="0"/>
              <a:buChar char="•"/>
            </a:pPr>
            <a:r>
              <a:rPr lang="vi-VN" dirty="0">
                <a:latin typeface="SVN-Notulen Serif Display XBold" pitchFamily="50" charset="0"/>
              </a:rPr>
              <a:t>Lịch Sử Phóng </a:t>
            </a:r>
            <a:r>
              <a:rPr lang="vi-VN" dirty="0" err="1">
                <a:latin typeface="SVN-Notulen Serif Display XBold" pitchFamily="50" charset="0"/>
              </a:rPr>
              <a:t>CubeSats</a:t>
            </a:r>
            <a:r>
              <a:rPr lang="vi-VN" dirty="0">
                <a:latin typeface="SVN-Notulen Serif Display XBold" pitchFamily="50" charset="0"/>
              </a:rPr>
              <a:t>:</a:t>
            </a:r>
          </a:p>
          <a:p>
            <a:pPr marL="742950" lvl="1" indent="-285750">
              <a:buFont typeface="Courier New" panose="02070309020205020404" pitchFamily="49" charset="0"/>
              <a:buChar char="o"/>
            </a:pPr>
            <a:r>
              <a:rPr lang="vi-VN" dirty="0">
                <a:latin typeface="SVN-Notulen Serif Display XBold" pitchFamily="50" charset="0"/>
              </a:rPr>
              <a:t>Lần phóng thành công đầu tiên: giữa 2003 tại </a:t>
            </a:r>
            <a:r>
              <a:rPr lang="vi-VN" dirty="0" err="1">
                <a:latin typeface="SVN-Notulen Serif Display XBold" pitchFamily="50" charset="0"/>
              </a:rPr>
              <a:t>Plesetsk</a:t>
            </a:r>
            <a:r>
              <a:rPr lang="vi-VN" dirty="0">
                <a:latin typeface="SVN-Notulen Serif Display XBold" pitchFamily="50" charset="0"/>
              </a:rPr>
              <a:t>, Nga.</a:t>
            </a:r>
          </a:p>
          <a:p>
            <a:pPr marL="742950" lvl="1" indent="-285750">
              <a:buFont typeface="Courier New" panose="02070309020205020404" pitchFamily="49" charset="0"/>
              <a:buChar char="o"/>
            </a:pPr>
            <a:r>
              <a:rPr lang="vi-VN" dirty="0">
                <a:latin typeface="SVN-Notulen Serif Display XBold" pitchFamily="50" charset="0"/>
              </a:rPr>
              <a:t>Các trường đại học phát triển chính: </a:t>
            </a:r>
            <a:r>
              <a:rPr lang="vi-VN" dirty="0" err="1">
                <a:latin typeface="SVN-Notulen Serif Display XBold" pitchFamily="50" charset="0"/>
              </a:rPr>
              <a:t>Stanford</a:t>
            </a:r>
            <a:r>
              <a:rPr lang="vi-VN" dirty="0">
                <a:latin typeface="SVN-Notulen Serif Display XBold" pitchFamily="50" charset="0"/>
              </a:rPr>
              <a:t>, </a:t>
            </a:r>
            <a:r>
              <a:rPr lang="vi-VN" dirty="0" err="1">
                <a:latin typeface="SVN-Notulen Serif Display XBold" pitchFamily="50" charset="0"/>
              </a:rPr>
              <a:t>CalPoly</a:t>
            </a:r>
            <a:r>
              <a:rPr lang="vi-VN" dirty="0">
                <a:latin typeface="SVN-Notulen Serif Display XBold" pitchFamily="50" charset="0"/>
              </a:rPr>
              <a:t>, Na Uy, </a:t>
            </a:r>
            <a:r>
              <a:rPr lang="vi-VN" dirty="0" err="1">
                <a:latin typeface="SVN-Notulen Serif Display XBold" pitchFamily="50" charset="0"/>
              </a:rPr>
              <a:t>Tokyo</a:t>
            </a:r>
            <a:r>
              <a:rPr lang="vi-VN" dirty="0">
                <a:latin typeface="SVN-Notulen Serif Display XBold" pitchFamily="50" charset="0"/>
              </a:rPr>
              <a:t>.</a:t>
            </a:r>
          </a:p>
          <a:p>
            <a:pPr marL="742950" lvl="1" indent="-285750">
              <a:buFont typeface="Courier New" panose="02070309020205020404" pitchFamily="49" charset="0"/>
              <a:buChar char="o"/>
            </a:pPr>
            <a:r>
              <a:rPr lang="vi-VN" dirty="0">
                <a:latin typeface="SVN-Notulen Serif Display XBold" pitchFamily="50" charset="0"/>
              </a:rPr>
              <a:t>Hệ thống CubeSat từ KTH, Viện Công nghệ Hoàng gia, hợp tác với các tổ chức khác.</a:t>
            </a:r>
          </a:p>
          <a:p>
            <a:pPr marL="0" lvl="0" indent="0" rtl="0">
              <a:spcBef>
                <a:spcPts val="0"/>
              </a:spcBef>
              <a:spcAft>
                <a:spcPts val="0"/>
              </a:spcAft>
              <a:buNone/>
            </a:pPr>
            <a:endParaRPr lang="vi-VN" dirty="0">
              <a:latin typeface="SVN-Notulen Serif Display XBold" pitchFamily="50" charset="0"/>
            </a:endParaRPr>
          </a:p>
          <a:p>
            <a:pPr marL="285750" lvl="0" indent="-285750" rtl="0">
              <a:spcBef>
                <a:spcPts val="0"/>
              </a:spcBef>
              <a:spcAft>
                <a:spcPts val="0"/>
              </a:spcAft>
              <a:buFont typeface="Arial" panose="020B0604020202020204" pitchFamily="34" charset="0"/>
              <a:buChar char="•"/>
            </a:pPr>
            <a:r>
              <a:rPr lang="vi-VN" dirty="0">
                <a:latin typeface="SVN-Notulen Serif Display XBold" pitchFamily="50" charset="0"/>
              </a:rPr>
              <a:t>Dự án tại UET:</a:t>
            </a:r>
          </a:p>
          <a:p>
            <a:pPr marL="742950" lvl="1" indent="-285750">
              <a:buFont typeface="Wingdings" panose="05000000000000000000" pitchFamily="2" charset="2"/>
              <a:buChar char="ü"/>
            </a:pPr>
            <a:r>
              <a:rPr lang="vi-VN" dirty="0">
                <a:latin typeface="SVN-Notulen Serif Display XBold" pitchFamily="50" charset="0"/>
              </a:rPr>
              <a:t>Thiết kế, phát triển, đo độ ẩm, nhiệt độ, áp suất.</a:t>
            </a:r>
          </a:p>
          <a:p>
            <a:pPr marL="742950" lvl="1" indent="-285750">
              <a:buFont typeface="Wingdings" panose="05000000000000000000" pitchFamily="2" charset="2"/>
              <a:buChar char="ü"/>
            </a:pPr>
            <a:r>
              <a:rPr lang="vi-VN" dirty="0">
                <a:latin typeface="SVN-Notulen Serif Display XBold" pitchFamily="50" charset="0"/>
              </a:rPr>
              <a:t>Đặc tính ổn định kép cho ăng-ten.</a:t>
            </a:r>
          </a:p>
          <a:p>
            <a:pPr marL="0" lvl="0" indent="0" rtl="0">
              <a:spcBef>
                <a:spcPts val="0"/>
              </a:spcBef>
              <a:spcAft>
                <a:spcPts val="0"/>
              </a:spcAft>
              <a:buNone/>
            </a:pPr>
            <a:endParaRPr lang="vi-VN" dirty="0">
              <a:latin typeface="SVN-Notulen Serif Display XBold" pitchFamily="50" charset="0"/>
            </a:endParaRPr>
          </a:p>
          <a:p>
            <a:pPr marL="285750" lvl="0" indent="-285750" rtl="0">
              <a:spcBef>
                <a:spcPts val="0"/>
              </a:spcBef>
              <a:spcAft>
                <a:spcPts val="0"/>
              </a:spcAft>
              <a:buFont typeface="Arial" panose="020B0604020202020204" pitchFamily="34" charset="0"/>
              <a:buChar char="•"/>
            </a:pPr>
            <a:r>
              <a:rPr lang="vi-VN" dirty="0">
                <a:latin typeface="SVN-Notulen Serif Display XBold" pitchFamily="50" charset="0"/>
              </a:rPr>
              <a:t>CubeSat 1U: Kích thước 0,1 × 0,1 × 0,1 m, nặng khoảng 1kg.</a:t>
            </a:r>
          </a:p>
          <a:p>
            <a:pPr marL="0" lvl="0" indent="0" rtl="0">
              <a:spcBef>
                <a:spcPts val="0"/>
              </a:spcBef>
              <a:spcAft>
                <a:spcPts val="0"/>
              </a:spcAft>
              <a:buNone/>
            </a:pPr>
            <a:endParaRPr lang="vi-VN" dirty="0">
              <a:latin typeface="SVN-Notulen Serif Display XBold" pitchFamily="50" charset="0"/>
            </a:endParaRPr>
          </a:p>
          <a:p>
            <a:pPr marL="285750" lvl="0" indent="-285750" rtl="0">
              <a:spcBef>
                <a:spcPts val="0"/>
              </a:spcBef>
              <a:spcAft>
                <a:spcPts val="0"/>
              </a:spcAft>
              <a:buFont typeface="Arial" panose="020B0604020202020204" pitchFamily="34" charset="0"/>
              <a:buChar char="•"/>
            </a:pPr>
            <a:r>
              <a:rPr lang="vi-VN" dirty="0">
                <a:latin typeface="SVN-Notulen Serif Display XBold" pitchFamily="50" charset="0"/>
              </a:rPr>
              <a:t>Hệ thống triển khai P-POD:</a:t>
            </a:r>
          </a:p>
          <a:p>
            <a:pPr marL="742950" lvl="1" indent="-285750">
              <a:buFont typeface="Wingdings" panose="05000000000000000000" pitchFamily="2" charset="2"/>
              <a:buChar char="§"/>
            </a:pPr>
            <a:r>
              <a:rPr lang="vi-VN" dirty="0">
                <a:latin typeface="SVN-Notulen Serif Display XBold" pitchFamily="50" charset="0"/>
              </a:rPr>
              <a:t>Phát triển bởi </a:t>
            </a:r>
            <a:r>
              <a:rPr lang="vi-VN" dirty="0" err="1">
                <a:latin typeface="SVN-Notulen Serif Display XBold" pitchFamily="50" charset="0"/>
              </a:rPr>
              <a:t>CalPoly</a:t>
            </a:r>
            <a:r>
              <a:rPr lang="vi-VN" dirty="0">
                <a:latin typeface="SVN-Notulen Serif Display XBold" pitchFamily="50" charset="0"/>
              </a:rPr>
              <a:t>.</a:t>
            </a:r>
          </a:p>
          <a:p>
            <a:pPr marL="742950" lvl="1" indent="-285750">
              <a:buFont typeface="Wingdings" panose="05000000000000000000" pitchFamily="2" charset="2"/>
              <a:buChar char="§"/>
            </a:pPr>
            <a:r>
              <a:rPr lang="vi-VN" dirty="0">
                <a:latin typeface="SVN-Notulen Serif Display XBold" pitchFamily="50" charset="0"/>
              </a:rPr>
              <a:t>Mang </a:t>
            </a:r>
            <a:r>
              <a:rPr lang="vi-VN" dirty="0" err="1">
                <a:latin typeface="SVN-Notulen Serif Display XBold" pitchFamily="50" charset="0"/>
              </a:rPr>
              <a:t>CubeSats</a:t>
            </a:r>
            <a:r>
              <a:rPr lang="vi-VN" dirty="0">
                <a:latin typeface="SVN-Notulen Serif Display XBold" pitchFamily="50" charset="0"/>
              </a:rPr>
              <a:t> vào quỹ đạo và triển khai.</a:t>
            </a:r>
          </a:p>
        </p:txBody>
      </p:sp>
      <p:pic>
        <p:nvPicPr>
          <p:cNvPr id="17" name="Hình ảnh 16" descr="Ảnh có chứa biểu tượng, Đồ họa, phim hoạt hình, hình mẫu&#10;&#10;Mô tả được tạo tự động">
            <a:extLst>
              <a:ext uri="{FF2B5EF4-FFF2-40B4-BE49-F238E27FC236}">
                <a16:creationId xmlns:a16="http://schemas.microsoft.com/office/drawing/2014/main" id="{D6BE26FA-CD68-4D84-F296-30CF1EAA8E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23575" y="314659"/>
            <a:ext cx="801724" cy="801531"/>
          </a:xfrm>
          <a:prstGeom prst="rect">
            <a:avLst/>
          </a:prstGeom>
        </p:spPr>
      </p:pic>
      <p:pic>
        <p:nvPicPr>
          <p:cNvPr id="18" name="Hình ảnh 17" descr="Ảnh có chứa vòng tròn, Phông chữ, biểu tượng, Đồ họa&#10;&#10;Mô tả được tạo tự động">
            <a:extLst>
              <a:ext uri="{FF2B5EF4-FFF2-40B4-BE49-F238E27FC236}">
                <a16:creationId xmlns:a16="http://schemas.microsoft.com/office/drawing/2014/main" id="{F8B01693-C4A9-9ABE-A8D8-E287C69F33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87732" y="260995"/>
            <a:ext cx="801531" cy="801531"/>
          </a:xfrm>
          <a:prstGeom prst="rect">
            <a:avLst/>
          </a:prstGeom>
        </p:spPr>
      </p:pic>
      <p:pic>
        <p:nvPicPr>
          <p:cNvPr id="2" name="Picture 1" descr="A cube with a black and white object&#10;&#10;Description automatically generated with medium confidence">
            <a:extLst>
              <a:ext uri="{FF2B5EF4-FFF2-40B4-BE49-F238E27FC236}">
                <a16:creationId xmlns:a16="http://schemas.microsoft.com/office/drawing/2014/main" id="{BA8E2A29-68B9-6A04-0322-961E6C2187CC}"/>
              </a:ext>
            </a:extLst>
          </p:cNvPr>
          <p:cNvPicPr>
            <a:picLocks noChangeAspect="1"/>
          </p:cNvPicPr>
          <p:nvPr/>
        </p:nvPicPr>
        <p:blipFill>
          <a:blip r:embed="rId4"/>
          <a:stretch>
            <a:fillRect/>
          </a:stretch>
        </p:blipFill>
        <p:spPr>
          <a:xfrm>
            <a:off x="8023625" y="1498283"/>
            <a:ext cx="3739750" cy="3861434"/>
          </a:xfrm>
          <a:prstGeom prst="rect">
            <a:avLst/>
          </a:prstGeom>
        </p:spPr>
      </p:pic>
    </p:spTree>
    <p:extLst>
      <p:ext uri="{BB962C8B-B14F-4D97-AF65-F5344CB8AC3E}">
        <p14:creationId xmlns:p14="http://schemas.microsoft.com/office/powerpoint/2010/main" val="17922107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Ảnh có chứa trong nhà, chậu rửa, máy, Thiết bị gia dụng&#10;&#10;Mô tả được tạo tự động">
            <a:extLst>
              <a:ext uri="{FF2B5EF4-FFF2-40B4-BE49-F238E27FC236}">
                <a16:creationId xmlns:a16="http://schemas.microsoft.com/office/drawing/2014/main" id="{D4B3CC0C-36C9-665F-23F2-B4B3DDC79397}"/>
              </a:ext>
            </a:extLst>
          </p:cNvPr>
          <p:cNvPicPr>
            <a:picLocks noChangeAspect="1"/>
          </p:cNvPicPr>
          <p:nvPr/>
        </p:nvPicPr>
        <p:blipFill>
          <a:blip r:embed="rId2"/>
          <a:stretch>
            <a:fillRect/>
          </a:stretch>
        </p:blipFill>
        <p:spPr>
          <a:xfrm>
            <a:off x="8463700" y="773591"/>
            <a:ext cx="2659875" cy="2555931"/>
          </a:xfrm>
          <a:prstGeom prst="rect">
            <a:avLst/>
          </a:prstGeom>
        </p:spPr>
      </p:pic>
      <p:sp>
        <p:nvSpPr>
          <p:cNvPr id="3" name="Hộp Văn bản 2">
            <a:extLst>
              <a:ext uri="{FF2B5EF4-FFF2-40B4-BE49-F238E27FC236}">
                <a16:creationId xmlns:a16="http://schemas.microsoft.com/office/drawing/2014/main" id="{C46A7C80-7878-5D94-8E3D-FF1749E126A1}"/>
              </a:ext>
            </a:extLst>
          </p:cNvPr>
          <p:cNvSpPr txBox="1"/>
          <p:nvPr/>
        </p:nvSpPr>
        <p:spPr>
          <a:xfrm>
            <a:off x="247650" y="253484"/>
            <a:ext cx="4076700" cy="523220"/>
          </a:xfrm>
          <a:prstGeom prst="rect">
            <a:avLst/>
          </a:prstGeom>
          <a:noFill/>
        </p:spPr>
        <p:txBody>
          <a:bodyPr wrap="square">
            <a:spAutoFit/>
          </a:bodyPr>
          <a:lstStyle/>
          <a:p>
            <a:pPr marL="0" lvl="0" indent="0" algn="ctr" rtl="0">
              <a:spcBef>
                <a:spcPts val="0"/>
              </a:spcBef>
              <a:spcAft>
                <a:spcPts val="0"/>
              </a:spcAft>
              <a:buNone/>
            </a:pPr>
            <a:r>
              <a:rPr lang="en" sz="2800" dirty="0">
                <a:latin typeface="SVN-Notulen Serif Display XBold" pitchFamily="50" charset="0"/>
              </a:rPr>
              <a:t>01. </a:t>
            </a:r>
            <a:r>
              <a:rPr lang="en-US" sz="2800" dirty="0">
                <a:latin typeface="SVN-Notulen Serif Display XBold" pitchFamily="50" charset="0"/>
              </a:rPr>
              <a:t>Các yêu cầu về thiết kế</a:t>
            </a:r>
            <a:endParaRPr lang="en" sz="2800" dirty="0">
              <a:latin typeface="SVN-Notulen Serif Display XBold" pitchFamily="50" charset="0"/>
            </a:endParaRPr>
          </a:p>
        </p:txBody>
      </p:sp>
      <p:sp>
        <p:nvSpPr>
          <p:cNvPr id="11" name="Hộp Văn bản 10">
            <a:extLst>
              <a:ext uri="{FF2B5EF4-FFF2-40B4-BE49-F238E27FC236}">
                <a16:creationId xmlns:a16="http://schemas.microsoft.com/office/drawing/2014/main" id="{416B63FC-5E9D-08DB-CEB0-A99F5365298F}"/>
              </a:ext>
            </a:extLst>
          </p:cNvPr>
          <p:cNvSpPr txBox="1"/>
          <p:nvPr/>
        </p:nvSpPr>
        <p:spPr>
          <a:xfrm>
            <a:off x="866773" y="1186398"/>
            <a:ext cx="5895977" cy="1754326"/>
          </a:xfrm>
          <a:prstGeom prst="rect">
            <a:avLst/>
          </a:prstGeom>
          <a:noFill/>
        </p:spPr>
        <p:txBody>
          <a:bodyPr wrap="square">
            <a:spAutoFit/>
          </a:bodyPr>
          <a:lstStyle/>
          <a:p>
            <a:pPr marL="285750" lvl="0" indent="-285750" rtl="0">
              <a:spcBef>
                <a:spcPts val="0"/>
              </a:spcBef>
              <a:spcAft>
                <a:spcPts val="0"/>
              </a:spcAft>
              <a:buFont typeface="Arial" panose="020B0604020202020204" pitchFamily="34" charset="0"/>
              <a:buChar char="•"/>
            </a:pPr>
            <a:r>
              <a:rPr lang="vi-VN" dirty="0">
                <a:latin typeface="SVN-Notulen Serif Display XBold" pitchFamily="50" charset="0"/>
              </a:rPr>
              <a:t>Cấu Trúc Vệ Tinh:</a:t>
            </a:r>
          </a:p>
          <a:p>
            <a:pPr marL="742950" lvl="1" indent="-285750">
              <a:buFont typeface="Courier New" panose="02070309020205020404" pitchFamily="49" charset="0"/>
              <a:buChar char="o"/>
            </a:pPr>
            <a:r>
              <a:rPr lang="vi-VN" dirty="0">
                <a:latin typeface="SVN-Notulen Serif Display XBold" pitchFamily="50" charset="0"/>
              </a:rPr>
              <a:t>Kích thước 150 × 100 ×100  </a:t>
            </a:r>
            <a:r>
              <a:rPr lang="vi-VN" dirty="0" err="1">
                <a:latin typeface="SVN-Notulen Serif Display XBold" pitchFamily="50" charset="0"/>
              </a:rPr>
              <a:t>mm</a:t>
            </a:r>
            <a:r>
              <a:rPr lang="vi-VN" dirty="0">
                <a:latin typeface="SVN-Notulen Serif Display XBold" pitchFamily="50" charset="0"/>
              </a:rPr>
              <a:t>.</a:t>
            </a:r>
          </a:p>
          <a:p>
            <a:pPr marL="742950" lvl="1" indent="-285750">
              <a:buFont typeface="Courier New" panose="02070309020205020404" pitchFamily="49" charset="0"/>
              <a:buChar char="o"/>
            </a:pPr>
            <a:r>
              <a:rPr lang="vi-VN" dirty="0">
                <a:latin typeface="SVN-Notulen Serif Display XBold" pitchFamily="50" charset="0"/>
              </a:rPr>
              <a:t>Sử dụng các tấm </a:t>
            </a:r>
            <a:r>
              <a:rPr lang="vi-VN" dirty="0" err="1">
                <a:latin typeface="SVN-Notulen Serif Display XBold" pitchFamily="50" charset="0"/>
              </a:rPr>
              <a:t>fomex</a:t>
            </a:r>
            <a:r>
              <a:rPr lang="vi-VN" dirty="0">
                <a:latin typeface="SVN-Notulen Serif Display XBold" pitchFamily="50" charset="0"/>
              </a:rPr>
              <a:t> 5 </a:t>
            </a:r>
            <a:r>
              <a:rPr lang="vi-VN" dirty="0" err="1">
                <a:latin typeface="SVN-Notulen Serif Display XBold" pitchFamily="50" charset="0"/>
              </a:rPr>
              <a:t>mm</a:t>
            </a:r>
            <a:r>
              <a:rPr lang="vi-VN" dirty="0">
                <a:latin typeface="SVN-Notulen Serif Display XBold" pitchFamily="50" charset="0"/>
              </a:rPr>
              <a:t>, cân bằng khối lượng.</a:t>
            </a:r>
          </a:p>
          <a:p>
            <a:pPr marL="742950" lvl="1" indent="-285750">
              <a:buFont typeface="Courier New" panose="02070309020205020404" pitchFamily="49" charset="0"/>
              <a:buChar char="o"/>
            </a:pPr>
            <a:r>
              <a:rPr lang="vi-VN" dirty="0">
                <a:latin typeface="SVN-Notulen Serif Display XBold" pitchFamily="50" charset="0"/>
              </a:rPr>
              <a:t>Bao gồm: ăng ten </a:t>
            </a:r>
            <a:r>
              <a:rPr lang="vi-VN" dirty="0" err="1">
                <a:latin typeface="SVN-Notulen Serif Display XBold" pitchFamily="50" charset="0"/>
              </a:rPr>
              <a:t>Lora</a:t>
            </a:r>
            <a:r>
              <a:rPr lang="vi-VN" dirty="0">
                <a:latin typeface="SVN-Notulen Serif Display XBold" pitchFamily="50" charset="0"/>
              </a:rPr>
              <a:t> </a:t>
            </a:r>
            <a:r>
              <a:rPr lang="vi-VN" dirty="0" err="1">
                <a:latin typeface="SVN-Notulen Serif Display XBold" pitchFamily="50" charset="0"/>
              </a:rPr>
              <a:t>Sx</a:t>
            </a:r>
            <a:r>
              <a:rPr lang="vi-VN" dirty="0">
                <a:latin typeface="SVN-Notulen Serif Display XBold" pitchFamily="50" charset="0"/>
              </a:rPr>
              <a:t> 1278, GPS NEO 6, cảm biến IMU 6050, DHT22, MQ135, mạch </a:t>
            </a:r>
            <a:r>
              <a:rPr lang="vi-VN" dirty="0" err="1">
                <a:latin typeface="SVN-Notulen Serif Display XBold" pitchFamily="50" charset="0"/>
              </a:rPr>
              <a:t>Arduino</a:t>
            </a:r>
            <a:r>
              <a:rPr lang="vi-VN" dirty="0">
                <a:latin typeface="SVN-Notulen Serif Display XBold" pitchFamily="50" charset="0"/>
              </a:rPr>
              <a:t> </a:t>
            </a:r>
            <a:r>
              <a:rPr lang="vi-VN" dirty="0" err="1">
                <a:latin typeface="SVN-Notulen Serif Display XBold" pitchFamily="50" charset="0"/>
              </a:rPr>
              <a:t>nano</a:t>
            </a:r>
            <a:r>
              <a:rPr lang="vi-VN" dirty="0">
                <a:latin typeface="SVN-Notulen Serif Display XBold" pitchFamily="50" charset="0"/>
              </a:rPr>
              <a:t>, pin.</a:t>
            </a:r>
          </a:p>
          <a:p>
            <a:pPr marL="742950" lvl="1" indent="-285750">
              <a:buFont typeface="Courier New" panose="02070309020205020404" pitchFamily="49" charset="0"/>
              <a:buChar char="o"/>
            </a:pPr>
            <a:r>
              <a:rPr lang="vi-VN" dirty="0">
                <a:latin typeface="SVN-Notulen Serif Display XBold" pitchFamily="50" charset="0"/>
              </a:rPr>
              <a:t>Tổng khối lượng: 413g.</a:t>
            </a:r>
          </a:p>
        </p:txBody>
      </p:sp>
      <p:pic>
        <p:nvPicPr>
          <p:cNvPr id="17" name="Hình ảnh 16" descr="Ảnh có chứa biểu tượng, Đồ họa, phim hoạt hình, hình mẫu&#10;&#10;Mô tả được tạo tự động">
            <a:extLst>
              <a:ext uri="{FF2B5EF4-FFF2-40B4-BE49-F238E27FC236}">
                <a16:creationId xmlns:a16="http://schemas.microsoft.com/office/drawing/2014/main" id="{D6BE26FA-CD68-4D84-F296-30CF1EAA8E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23575" y="314659"/>
            <a:ext cx="801724" cy="801531"/>
          </a:xfrm>
          <a:prstGeom prst="rect">
            <a:avLst/>
          </a:prstGeom>
        </p:spPr>
      </p:pic>
      <p:pic>
        <p:nvPicPr>
          <p:cNvPr id="18" name="Hình ảnh 17" descr="Ảnh có chứa vòng tròn, Phông chữ, biểu tượng, Đồ họa&#10;&#10;Mô tả được tạo tự động">
            <a:extLst>
              <a:ext uri="{FF2B5EF4-FFF2-40B4-BE49-F238E27FC236}">
                <a16:creationId xmlns:a16="http://schemas.microsoft.com/office/drawing/2014/main" id="{F8B01693-C4A9-9ABE-A8D8-E287C69F332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87732" y="260995"/>
            <a:ext cx="801531" cy="801531"/>
          </a:xfrm>
          <a:prstGeom prst="rect">
            <a:avLst/>
          </a:prstGeom>
        </p:spPr>
      </p:pic>
      <p:sp>
        <p:nvSpPr>
          <p:cNvPr id="4" name="Hộp Văn bản 3">
            <a:extLst>
              <a:ext uri="{FF2B5EF4-FFF2-40B4-BE49-F238E27FC236}">
                <a16:creationId xmlns:a16="http://schemas.microsoft.com/office/drawing/2014/main" id="{452E2101-9801-E12B-70D3-27257ECE8C4D}"/>
              </a:ext>
            </a:extLst>
          </p:cNvPr>
          <p:cNvSpPr txBox="1"/>
          <p:nvPr/>
        </p:nvSpPr>
        <p:spPr>
          <a:xfrm>
            <a:off x="866773" y="3350418"/>
            <a:ext cx="5895978" cy="2308324"/>
          </a:xfrm>
          <a:prstGeom prst="rect">
            <a:avLst/>
          </a:prstGeom>
          <a:noFill/>
        </p:spPr>
        <p:txBody>
          <a:bodyPr wrap="square">
            <a:spAutoFit/>
          </a:bodyPr>
          <a:lstStyle/>
          <a:p>
            <a:pPr marL="285750" lvl="0" indent="-285750" rtl="0">
              <a:spcBef>
                <a:spcPts val="0"/>
              </a:spcBef>
              <a:spcAft>
                <a:spcPts val="0"/>
              </a:spcAft>
              <a:buFont typeface="Arial" panose="020B0604020202020204" pitchFamily="34" charset="0"/>
              <a:buChar char="•"/>
            </a:pPr>
            <a:r>
              <a:rPr lang="vi-VN" dirty="0">
                <a:latin typeface="SVN-Notulen Serif Display XBold" pitchFamily="50" charset="0"/>
              </a:rPr>
              <a:t>Vật Liệu</a:t>
            </a:r>
            <a:endParaRPr lang="en-US" dirty="0">
              <a:latin typeface="SVN-Notulen Serif Display XBold" pitchFamily="50" charset="0"/>
            </a:endParaRPr>
          </a:p>
          <a:p>
            <a:pPr marL="285750" lvl="0" indent="-285750" rtl="0">
              <a:spcBef>
                <a:spcPts val="0"/>
              </a:spcBef>
              <a:spcAft>
                <a:spcPts val="0"/>
              </a:spcAft>
              <a:buFont typeface="Arial" panose="020B0604020202020204" pitchFamily="34" charset="0"/>
              <a:buChar char="•"/>
            </a:pPr>
            <a:endParaRPr lang="en-US" dirty="0">
              <a:latin typeface="SVN-Notulen Serif Display XBold" pitchFamily="50" charset="0"/>
            </a:endParaRPr>
          </a:p>
          <a:p>
            <a:pPr lvl="0" rtl="0">
              <a:spcBef>
                <a:spcPts val="0"/>
              </a:spcBef>
              <a:spcAft>
                <a:spcPts val="0"/>
              </a:spcAft>
            </a:pPr>
            <a:r>
              <a:rPr lang="vi-VN" dirty="0">
                <a:latin typeface="SVN-Notulen Serif Display XBold" pitchFamily="50" charset="0"/>
              </a:rPr>
              <a:t>Nhôm 6060:</a:t>
            </a:r>
          </a:p>
          <a:p>
            <a:pPr marL="742950" lvl="1" indent="-285750">
              <a:buFont typeface="Courier New" panose="02070309020205020404" pitchFamily="49" charset="0"/>
              <a:buChar char="o"/>
            </a:pPr>
            <a:r>
              <a:rPr lang="vi-VN" dirty="0">
                <a:latin typeface="SVN-Notulen Serif Display XBold" pitchFamily="50" charset="0"/>
              </a:rPr>
              <a:t>Ưu điểm: Độ bền cao, gia công dễ, giá hợp lý.</a:t>
            </a:r>
          </a:p>
          <a:p>
            <a:pPr marL="742950" lvl="1" indent="-285750">
              <a:buFont typeface="Courier New" panose="02070309020205020404" pitchFamily="49" charset="0"/>
              <a:buChar char="o"/>
            </a:pPr>
            <a:r>
              <a:rPr lang="vi-VN" dirty="0">
                <a:latin typeface="SVN-Notulen Serif Display XBold" pitchFamily="50" charset="0"/>
              </a:rPr>
              <a:t>Nhược điểm: Trọng lượng lớn.</a:t>
            </a:r>
          </a:p>
          <a:p>
            <a:pPr lvl="0" rtl="0">
              <a:spcBef>
                <a:spcPts val="0"/>
              </a:spcBef>
              <a:spcAft>
                <a:spcPts val="0"/>
              </a:spcAft>
            </a:pPr>
            <a:r>
              <a:rPr lang="vi-VN" dirty="0">
                <a:latin typeface="SVN-Notulen Serif Display XBold" pitchFamily="50" charset="0"/>
              </a:rPr>
              <a:t>Tấm </a:t>
            </a:r>
            <a:r>
              <a:rPr lang="vi-VN" dirty="0" err="1">
                <a:latin typeface="SVN-Notulen Serif Display XBold" pitchFamily="50" charset="0"/>
              </a:rPr>
              <a:t>Formex</a:t>
            </a:r>
            <a:r>
              <a:rPr lang="vi-VN" dirty="0">
                <a:latin typeface="SVN-Notulen Serif Display XBold" pitchFamily="50" charset="0"/>
              </a:rPr>
              <a:t> 5mm:</a:t>
            </a:r>
          </a:p>
          <a:p>
            <a:pPr marL="800100" lvl="1" indent="-342900">
              <a:buFont typeface="Courier New" panose="02070309020205020404" pitchFamily="49" charset="0"/>
              <a:buChar char="o"/>
            </a:pPr>
            <a:r>
              <a:rPr lang="vi-VN" dirty="0">
                <a:latin typeface="SVN-Notulen Serif Display XBold" pitchFamily="50" charset="0"/>
              </a:rPr>
              <a:t>Ưu điểm: Trọng lượng nhẹ, dễ gia công, giá tốt.</a:t>
            </a:r>
          </a:p>
          <a:p>
            <a:pPr marL="800100" lvl="1" indent="-342900">
              <a:buFont typeface="Courier New" panose="02070309020205020404" pitchFamily="49" charset="0"/>
              <a:buChar char="o"/>
            </a:pPr>
            <a:r>
              <a:rPr lang="vi-VN" dirty="0">
                <a:latin typeface="SVN-Notulen Serif Display XBold" pitchFamily="50" charset="0"/>
              </a:rPr>
              <a:t>Nhược điểm: Độ bền mối ghép không cao.</a:t>
            </a:r>
          </a:p>
        </p:txBody>
      </p:sp>
      <p:pic>
        <p:nvPicPr>
          <p:cNvPr id="6" name="Hình ảnh 5" descr="Ảnh có chứa sàn, trong nhà, hộp, tường&#10;&#10;Mô tả được tạo tự động">
            <a:extLst>
              <a:ext uri="{FF2B5EF4-FFF2-40B4-BE49-F238E27FC236}">
                <a16:creationId xmlns:a16="http://schemas.microsoft.com/office/drawing/2014/main" id="{F084AD50-ADAD-48D6-3193-C846557EF7A7}"/>
              </a:ext>
            </a:extLst>
          </p:cNvPr>
          <p:cNvPicPr>
            <a:picLocks noChangeAspect="1"/>
          </p:cNvPicPr>
          <p:nvPr/>
        </p:nvPicPr>
        <p:blipFill rotWithShape="1">
          <a:blip r:embed="rId5">
            <a:extLst>
              <a:ext uri="{28A0092B-C50C-407E-A947-70E740481C1C}">
                <a14:useLocalDpi xmlns:a14="http://schemas.microsoft.com/office/drawing/2010/main" val="0"/>
              </a:ext>
            </a:extLst>
          </a:blip>
          <a:srcRect l="6250" t="15626" r="13141" b="25001"/>
          <a:stretch/>
        </p:blipFill>
        <p:spPr bwMode="auto">
          <a:xfrm>
            <a:off x="8463700" y="3708768"/>
            <a:ext cx="2659875" cy="2540442"/>
          </a:xfrm>
          <a:prstGeom prst="rect">
            <a:avLst/>
          </a:prstGeom>
          <a:noFill/>
          <a:ln>
            <a:noFill/>
          </a:ln>
          <a:extLst>
            <a:ext uri="{53640926-AAD7-44D8-BBD7-CCE9431645EC}">
              <a14:shadowObscured xmlns:a14="http://schemas.microsoft.com/office/drawing/2010/main"/>
            </a:ext>
          </a:extLst>
        </p:spPr>
      </p:pic>
      <p:sp>
        <p:nvSpPr>
          <p:cNvPr id="8" name="Hộp Văn bản 7">
            <a:extLst>
              <a:ext uri="{FF2B5EF4-FFF2-40B4-BE49-F238E27FC236}">
                <a16:creationId xmlns:a16="http://schemas.microsoft.com/office/drawing/2014/main" id="{2CEE27F5-159C-E973-F690-844D98C0DBF0}"/>
              </a:ext>
            </a:extLst>
          </p:cNvPr>
          <p:cNvSpPr txBox="1"/>
          <p:nvPr/>
        </p:nvSpPr>
        <p:spPr>
          <a:xfrm>
            <a:off x="9112599" y="3244334"/>
            <a:ext cx="1362075" cy="369332"/>
          </a:xfrm>
          <a:prstGeom prst="rect">
            <a:avLst/>
          </a:prstGeom>
          <a:noFill/>
        </p:spPr>
        <p:txBody>
          <a:bodyPr wrap="square">
            <a:spAutoFit/>
          </a:bodyPr>
          <a:lstStyle/>
          <a:p>
            <a:r>
              <a:rPr lang="en-US" dirty="0">
                <a:latin typeface="SVN-Notulen Serif Display XBold" pitchFamily="50" charset="0"/>
              </a:rPr>
              <a:t>Nhôm 6060:</a:t>
            </a:r>
          </a:p>
        </p:txBody>
      </p:sp>
      <p:sp>
        <p:nvSpPr>
          <p:cNvPr id="9" name="Hộp Văn bản 8">
            <a:extLst>
              <a:ext uri="{FF2B5EF4-FFF2-40B4-BE49-F238E27FC236}">
                <a16:creationId xmlns:a16="http://schemas.microsoft.com/office/drawing/2014/main" id="{064173A8-47F9-649C-1AB7-300A1F2879E2}"/>
              </a:ext>
            </a:extLst>
          </p:cNvPr>
          <p:cNvSpPr txBox="1"/>
          <p:nvPr/>
        </p:nvSpPr>
        <p:spPr>
          <a:xfrm>
            <a:off x="9112599" y="6235184"/>
            <a:ext cx="1362075" cy="369332"/>
          </a:xfrm>
          <a:prstGeom prst="rect">
            <a:avLst/>
          </a:prstGeom>
          <a:noFill/>
        </p:spPr>
        <p:txBody>
          <a:bodyPr wrap="square">
            <a:spAutoFit/>
          </a:bodyPr>
          <a:lstStyle/>
          <a:p>
            <a:pPr algn="ctr"/>
            <a:r>
              <a:rPr lang="en-US" dirty="0" err="1">
                <a:latin typeface="SVN-Notulen Serif Display XBold" pitchFamily="50" charset="0"/>
              </a:rPr>
              <a:t>Formex</a:t>
            </a:r>
            <a:endParaRPr lang="en-US" dirty="0">
              <a:latin typeface="SVN-Notulen Serif Display XBold" pitchFamily="50" charset="0"/>
            </a:endParaRPr>
          </a:p>
        </p:txBody>
      </p:sp>
    </p:spTree>
    <p:extLst>
      <p:ext uri="{BB962C8B-B14F-4D97-AF65-F5344CB8AC3E}">
        <p14:creationId xmlns:p14="http://schemas.microsoft.com/office/powerpoint/2010/main" val="8080245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Cơ sở">
  <a:themeElements>
    <a:clrScheme name="Basis">
      <a:dk1>
        <a:srgbClr val="000000"/>
      </a:dk1>
      <a:lt1>
        <a:srgbClr val="FFFFFF"/>
      </a:lt1>
      <a:dk2>
        <a:srgbClr val="565349"/>
      </a:dk2>
      <a:lt2>
        <a:srgbClr val="DDDDDD"/>
      </a:lt2>
      <a:accent1>
        <a:srgbClr val="A6B727"/>
      </a:accent1>
      <a:accent2>
        <a:srgbClr val="DF5327"/>
      </a:accent2>
      <a:accent3>
        <a:srgbClr val="FE9E00"/>
      </a:accent3>
      <a:accent4>
        <a:srgbClr val="418AB3"/>
      </a:accent4>
      <a:accent5>
        <a:srgbClr val="D7D447"/>
      </a:accent5>
      <a:accent6>
        <a:srgbClr val="818183"/>
      </a:accent6>
      <a:hlink>
        <a:srgbClr val="F59E00"/>
      </a:hlink>
      <a:folHlink>
        <a:srgbClr val="B2B2B2"/>
      </a:folHlink>
    </a:clrScheme>
    <a:fontScheme name="Basis">
      <a:maj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Basis">
      <a:fillStyleLst>
        <a:solidFill>
          <a:schemeClr val="phClr"/>
        </a:solidFill>
        <a:solidFill>
          <a:schemeClr val="phClr">
            <a:tint val="55000"/>
            <a:satMod val="130000"/>
          </a:schemeClr>
        </a:solidFill>
        <a:gradFill rotWithShape="1">
          <a:gsLst>
            <a:gs pos="0">
              <a:schemeClr val="phClr"/>
            </a:gs>
            <a:gs pos="90000">
              <a:schemeClr val="phClr">
                <a:shade val="100000"/>
                <a:satMod val="105000"/>
              </a:schemeClr>
            </a:gs>
            <a:gs pos="100000">
              <a:schemeClr val="phClr">
                <a:shade val="80000"/>
                <a:satMod val="120000"/>
              </a:schemeClr>
            </a:gs>
          </a:gsLst>
          <a:path path="circle">
            <a:fillToRect l="100000" t="100000" r="100000" b="100000"/>
          </a:path>
        </a:gradFill>
      </a:fillStyleLst>
      <a:lnStyleLst>
        <a:ln w="10000" cap="flat" cmpd="sng" algn="ctr">
          <a:solidFill>
            <a:schemeClr val="phClr"/>
          </a:solidFill>
          <a:prstDash val="solid"/>
        </a:ln>
        <a:ln w="19050" cap="flat" cmpd="sng" algn="ctr">
          <a:solidFill>
            <a:schemeClr val="phClr"/>
          </a:solidFill>
          <a:prstDash val="solid"/>
        </a:ln>
        <a:ln w="53975" cap="flat" cmpd="dbl"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38100" dist="25400" dir="5400000" rotWithShape="0">
              <a:srgbClr val="000000">
                <a:alpha val="45000"/>
              </a:srgbClr>
            </a:outerShdw>
          </a:effectLst>
          <a:scene3d>
            <a:camera prst="orthographicFront">
              <a:rot lat="0" lon="0" rev="0"/>
            </a:camera>
            <a:lightRig rig="brightRoom" dir="t"/>
          </a:scene3d>
          <a:sp3d extrusionH="12700" contourW="25400" prstMaterial="flat">
            <a:bevelT w="63500" h="152400" prst="angle"/>
            <a:contourClr>
              <a:schemeClr val="phClr">
                <a:shade val="27000"/>
                <a:satMod val="120000"/>
              </a:schemeClr>
            </a:contourClr>
          </a:sp3d>
        </a:effectStyle>
      </a:effectStyleLst>
      <a:bgFillStyleLst>
        <a:solidFill>
          <a:schemeClr val="phClr"/>
        </a:solidFill>
        <a:solidFill>
          <a:schemeClr val="phClr">
            <a:tint val="95000"/>
            <a:shade val="95000"/>
            <a:satMod val="140000"/>
          </a:schemeClr>
        </a:solidFill>
        <a:solidFill>
          <a:schemeClr val="phClr">
            <a:tint val="90000"/>
            <a:shade val="85000"/>
            <a:satMod val="160000"/>
            <a:lumMod val="110000"/>
          </a:schemeClr>
        </a:soli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4338561E3A6294A803937C94C06B829" ma:contentTypeVersion="15" ma:contentTypeDescription="Create a new document." ma:contentTypeScope="" ma:versionID="8e0a51f3d573bb46741190aa39988687">
  <xsd:schema xmlns:xsd="http://www.w3.org/2001/XMLSchema" xmlns:xs="http://www.w3.org/2001/XMLSchema" xmlns:p="http://schemas.microsoft.com/office/2006/metadata/properties" xmlns:ns3="49d4eb43-b673-4d0a-be40-8331e7d99d57" xmlns:ns4="2b0cf2ac-b23d-4744-900d-85907467789c" targetNamespace="http://schemas.microsoft.com/office/2006/metadata/properties" ma:root="true" ma:fieldsID="7c5a506d716fdc1670a624fdddb8b07d" ns3:_="" ns4:_="">
    <xsd:import namespace="49d4eb43-b673-4d0a-be40-8331e7d99d57"/>
    <xsd:import namespace="2b0cf2ac-b23d-4744-900d-85907467789c"/>
    <xsd:element name="properties">
      <xsd:complexType>
        <xsd:sequence>
          <xsd:element name="documentManagement">
            <xsd:complexType>
              <xsd:all>
                <xsd:element ref="ns3:MediaServiceMetadata" minOccurs="0"/>
                <xsd:element ref="ns3:MediaServiceFastMetadata" minOccurs="0"/>
                <xsd:element ref="ns3:_activity" minOccurs="0"/>
                <xsd:element ref="ns3:MediaServiceDateTaken" minOccurs="0"/>
                <xsd:element ref="ns3:MediaServiceAutoTags" minOccurs="0"/>
                <xsd:element ref="ns3:MediaServiceOCR" minOccurs="0"/>
                <xsd:element ref="ns3:MediaServiceGenerationTime" minOccurs="0"/>
                <xsd:element ref="ns3:MediaServiceEventHashCode" minOccurs="0"/>
                <xsd:element ref="ns3:MediaServiceObjectDetectorVersions" minOccurs="0"/>
                <xsd:element ref="ns3:MediaLengthInSeconds" minOccurs="0"/>
                <xsd:element ref="ns4:SharedWithUsers" minOccurs="0"/>
                <xsd:element ref="ns4:SharedWithDetails" minOccurs="0"/>
                <xsd:element ref="ns4:SharingHintHash" minOccurs="0"/>
                <xsd:element ref="ns3:MediaServiceSystemTags"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9d4eb43-b673-4d0a-be40-8331e7d99d5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_activity" ma:index="10" nillable="true" ma:displayName="_activity" ma:hidden="true" ma:internalName="_activity">
      <xsd:simpleType>
        <xsd:restriction base="dms:Note"/>
      </xsd:simpleType>
    </xsd:element>
    <xsd:element name="MediaServiceDateTaken" ma:index="11" nillable="true" ma:displayName="MediaServiceDateTaken" ma:hidden="true" ma:indexed="true" ma:internalName="MediaServiceDateTaken" ma:readOnly="true">
      <xsd:simpleType>
        <xsd:restriction base="dms:Text"/>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ObjectDetectorVersions" ma:index="16" nillable="true" ma:displayName="MediaServiceObjectDetectorVersions" ma:hidden="true" ma:indexed="true" ma:internalName="MediaServiceObjectDetectorVersions"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element name="MediaServiceSystemTags" ma:index="21" nillable="true" ma:displayName="MediaServiceSystemTags" ma:hidden="true" ma:internalName="MediaServiceSystemTags" ma:readOnly="true">
      <xsd:simpleType>
        <xsd:restriction base="dms:Note"/>
      </xsd:simpleType>
    </xsd:element>
    <xsd:element name="MediaServiceSearchProperties" ma:index="22"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b0cf2ac-b23d-4744-900d-85907467789c"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SharingHintHash" ma:index="20"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activity xmlns="49d4eb43-b673-4d0a-be40-8331e7d99d57"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836EC56-718C-4397-9067-02460FA3F0A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9d4eb43-b673-4d0a-be40-8331e7d99d57"/>
    <ds:schemaRef ds:uri="2b0cf2ac-b23d-4744-900d-85907467789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98D3DDD6-8E74-4DF3-A7C9-6234C7DB3E79}">
  <ds:schemaRefs>
    <ds:schemaRef ds:uri="http://www.w3.org/XML/1998/namespace"/>
    <ds:schemaRef ds:uri="http://schemas.microsoft.com/office/2006/documentManagement/types"/>
    <ds:schemaRef ds:uri="http://schemas.microsoft.com/office/2006/metadata/properties"/>
    <ds:schemaRef ds:uri="http://purl.org/dc/dcmitype/"/>
    <ds:schemaRef ds:uri="49d4eb43-b673-4d0a-be40-8331e7d99d57"/>
    <ds:schemaRef ds:uri="http://schemas.microsoft.com/office/infopath/2007/PartnerControls"/>
    <ds:schemaRef ds:uri="http://purl.org/dc/elements/1.1/"/>
    <ds:schemaRef ds:uri="http://schemas.openxmlformats.org/package/2006/metadata/core-properties"/>
    <ds:schemaRef ds:uri="2b0cf2ac-b23d-4744-900d-85907467789c"/>
    <ds:schemaRef ds:uri="http://purl.org/dc/terms/"/>
  </ds:schemaRefs>
</ds:datastoreItem>
</file>

<file path=customXml/itemProps3.xml><?xml version="1.0" encoding="utf-8"?>
<ds:datastoreItem xmlns:ds="http://schemas.openxmlformats.org/officeDocument/2006/customXml" ds:itemID="{C78ADAB2-5713-4CC8-B21C-AD74ED6A7DF7}">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Tourism design</Template>
  <TotalTime>173</TotalTime>
  <Words>2925</Words>
  <Application>Microsoft Office PowerPoint</Application>
  <PresentationFormat>Widescreen</PresentationFormat>
  <Paragraphs>627</Paragraphs>
  <Slides>54</Slides>
  <Notes>2</Notes>
  <HiddenSlides>0</HiddenSlides>
  <MMClips>1</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54</vt:i4>
      </vt:variant>
    </vt:vector>
  </HeadingPairs>
  <TitlesOfParts>
    <vt:vector size="66" baseType="lpstr">
      <vt:lpstr>Aptos</vt:lpstr>
      <vt:lpstr>Arial</vt:lpstr>
      <vt:lpstr>Calibri</vt:lpstr>
      <vt:lpstr>Cambria Math</vt:lpstr>
      <vt:lpstr>Corbel</vt:lpstr>
      <vt:lpstr>Courier New</vt:lpstr>
      <vt:lpstr>SVN-Notulen Serif Display XBold</vt:lpstr>
      <vt:lpstr>Symbol</vt:lpstr>
      <vt:lpstr>Tahoma</vt:lpstr>
      <vt:lpstr>Verdana</vt:lpstr>
      <vt:lpstr>Wingdings</vt:lpstr>
      <vt:lpstr>Cơ sở</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Thanks for listening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Hoàng Long Phạm</dc:creator>
  <cp:lastModifiedBy>Ngọc Thân</cp:lastModifiedBy>
  <cp:revision>4</cp:revision>
  <dcterms:created xsi:type="dcterms:W3CDTF">2024-06-07T03:42:30Z</dcterms:created>
  <dcterms:modified xsi:type="dcterms:W3CDTF">2024-06-07T13:05:46Z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0x01010044338561E3A6294A803937C94C06B829</vt:lpwstr>
  </property>
  <property fmtid="{D5CDD505-2E9C-101B-9397-08002B2CF9AE}" pid="3" name="MSIP_Label_defa4170-0d19-0005-0004-bc88714345d2_Enabled">
    <vt:lpwstr>true</vt:lpwstr>
  </property>
  <property fmtid="{D5CDD505-2E9C-101B-9397-08002B2CF9AE}" pid="4" name="MSIP_Label_defa4170-0d19-0005-0004-bc88714345d2_SetDate">
    <vt:lpwstr>2024-06-07T08:54:25Z</vt:lpwstr>
  </property>
  <property fmtid="{D5CDD505-2E9C-101B-9397-08002B2CF9AE}" pid="5" name="MSIP_Label_defa4170-0d19-0005-0004-bc88714345d2_Method">
    <vt:lpwstr>Standard</vt:lpwstr>
  </property>
  <property fmtid="{D5CDD505-2E9C-101B-9397-08002B2CF9AE}" pid="6" name="MSIP_Label_defa4170-0d19-0005-0004-bc88714345d2_Name">
    <vt:lpwstr>defa4170-0d19-0005-0004-bc88714345d2</vt:lpwstr>
  </property>
  <property fmtid="{D5CDD505-2E9C-101B-9397-08002B2CF9AE}" pid="7" name="MSIP_Label_defa4170-0d19-0005-0004-bc88714345d2_SiteId">
    <vt:lpwstr>459c3783-ccb5-47e6-b90d-9d25e355455e</vt:lpwstr>
  </property>
  <property fmtid="{D5CDD505-2E9C-101B-9397-08002B2CF9AE}" pid="8" name="MSIP_Label_defa4170-0d19-0005-0004-bc88714345d2_ActionId">
    <vt:lpwstr>599fa486-e58e-412d-8951-72f761fbadbc</vt:lpwstr>
  </property>
  <property fmtid="{D5CDD505-2E9C-101B-9397-08002B2CF9AE}" pid="9" name="MSIP_Label_defa4170-0d19-0005-0004-bc88714345d2_ContentBits">
    <vt:lpwstr>0</vt:lpwstr>
  </property>
</Properties>
</file>